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 id="2147483717" r:id="rId2"/>
    <p:sldMasterId id="2147483732" r:id="rId3"/>
    <p:sldMasterId id="2147483734" r:id="rId4"/>
    <p:sldMasterId id="2147483746" r:id="rId5"/>
    <p:sldMasterId id="2147483758" r:id="rId6"/>
    <p:sldMasterId id="2147483770" r:id="rId7"/>
    <p:sldMasterId id="2147483794" r:id="rId8"/>
    <p:sldMasterId id="2147483806" r:id="rId9"/>
    <p:sldMasterId id="2147483818" r:id="rId10"/>
  </p:sldMasterIdLst>
  <p:notesMasterIdLst>
    <p:notesMasterId r:id="rId52"/>
  </p:notesMasterIdLst>
  <p:sldIdLst>
    <p:sldId id="366" r:id="rId11"/>
    <p:sldId id="368" r:id="rId12"/>
    <p:sldId id="322" r:id="rId13"/>
    <p:sldId id="326" r:id="rId14"/>
    <p:sldId id="328" r:id="rId15"/>
    <p:sldId id="329" r:id="rId16"/>
    <p:sldId id="330" r:id="rId17"/>
    <p:sldId id="380" r:id="rId18"/>
    <p:sldId id="332" r:id="rId19"/>
    <p:sldId id="333" r:id="rId20"/>
    <p:sldId id="334" r:id="rId21"/>
    <p:sldId id="335" r:id="rId22"/>
    <p:sldId id="381" r:id="rId23"/>
    <p:sldId id="338" r:id="rId24"/>
    <p:sldId id="339" r:id="rId25"/>
    <p:sldId id="340" r:id="rId26"/>
    <p:sldId id="357" r:id="rId27"/>
    <p:sldId id="359" r:id="rId28"/>
    <p:sldId id="343" r:id="rId29"/>
    <p:sldId id="358" r:id="rId30"/>
    <p:sldId id="345" r:id="rId31"/>
    <p:sldId id="361" r:id="rId32"/>
    <p:sldId id="360" r:id="rId33"/>
    <p:sldId id="347" r:id="rId34"/>
    <p:sldId id="348" r:id="rId35"/>
    <p:sldId id="349" r:id="rId36"/>
    <p:sldId id="350" r:id="rId37"/>
    <p:sldId id="365" r:id="rId38"/>
    <p:sldId id="369" r:id="rId39"/>
    <p:sldId id="370" r:id="rId40"/>
    <p:sldId id="371" r:id="rId41"/>
    <p:sldId id="354" r:id="rId42"/>
    <p:sldId id="353" r:id="rId43"/>
    <p:sldId id="372" r:id="rId44"/>
    <p:sldId id="374" r:id="rId45"/>
    <p:sldId id="375" r:id="rId46"/>
    <p:sldId id="376" r:id="rId47"/>
    <p:sldId id="378" r:id="rId48"/>
    <p:sldId id="379" r:id="rId49"/>
    <p:sldId id="364" r:id="rId50"/>
    <p:sldId id="274" r:id="rId51"/>
  </p:sldIdLst>
  <p:sldSz cx="9144000" cy="6858000" type="screen4x3"/>
  <p:notesSz cx="6858000" cy="9144000"/>
  <p:embeddedFontLst>
    <p:embeddedFont>
      <p:font typeface="Calibri" pitchFamily="34" charset="0"/>
      <p:regular r:id="rId53"/>
      <p:bold r:id="rId54"/>
      <p:italic r:id="rId55"/>
      <p:boldItalic r:id="rId56"/>
    </p:embeddedFont>
    <p:embeddedFont>
      <p:font typeface="Calibri Light" charset="0"/>
      <p:regular r:id="rId57"/>
      <p:italic r:id="rId58"/>
    </p:embeddedFont>
    <p:embeddedFont>
      <p:font typeface="微软雅黑" pitchFamily="34" charset="-122"/>
      <p:regular r:id="rId59"/>
      <p:bold r:id="rId60"/>
    </p:embeddedFont>
    <p:embeddedFont>
      <p:font typeface="黑体" pitchFamily="49" charset="-122"/>
      <p:regular r:id="rId61"/>
    </p:embeddedFont>
    <p:embeddedFont>
      <p:font typeface="华文行楷" pitchFamily="2" charset="-122"/>
      <p:regular r:id="rId62"/>
    </p:embeddedFont>
    <p:embeddedFont>
      <p:font typeface="Elephant" pitchFamily="18" charset="0"/>
      <p:regular r:id="rId63"/>
      <p:italic r:id="rId64"/>
    </p:embeddedFont>
    <p:embeddedFont>
      <p:font typeface="华文中宋" pitchFamily="2" charset="-122"/>
      <p:regular r:id="rId65"/>
    </p:embeddedFont>
    <p:embeddedFont>
      <p:font typeface="Edwardian Script ITC" pitchFamily="66" charset="0"/>
      <p:regular r:id="rId66"/>
    </p:embeddedFont>
    <p:embeddedFont>
      <p:font typeface="Bell MT" pitchFamily="18" charset="0"/>
      <p:regular r:id="rId67"/>
      <p:bold r:id="rId68"/>
      <p:italic r:id="rId69"/>
    </p:embeddedFont>
    <p:embeddedFont>
      <p:font typeface="方正姚体" pitchFamily="2" charset="-122"/>
      <p:regular r:id="rId70"/>
    </p:embeddedFont>
    <p:embeddedFont>
      <p:font typeface="Impact" pitchFamily="34" charset="0"/>
      <p:regular r:id="rId71"/>
    </p:embeddedFont>
    <p:embeddedFont>
      <p:font typeface="仿宋" pitchFamily="49" charset="-122"/>
      <p:regular r:id="rId72"/>
    </p:embeddedFont>
    <p:embeddedFont>
      <p:font typeface="华文仿宋" pitchFamily="2" charset="-122"/>
      <p:regular r:id="rId73"/>
    </p:embeddedFont>
  </p:embeddedFont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EA1"/>
    <a:srgbClr val="56781A"/>
    <a:srgbClr val="172041"/>
    <a:srgbClr val="FF0000"/>
    <a:srgbClr val="32A7B4"/>
    <a:srgbClr val="E07722"/>
    <a:srgbClr val="E27F26"/>
    <a:srgbClr val="4F81BD"/>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02" y="-70"/>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77D26-AEC7-4975-AD20-1AB6F913F503}" type="doc">
      <dgm:prSet loTypeId="urn:microsoft.com/office/officeart/2008/layout/CircularPictureCallout" loCatId="picture" qsTypeId="urn:microsoft.com/office/officeart/2005/8/quickstyle/simple1#1" qsCatId="simple" csTypeId="urn:microsoft.com/office/officeart/2005/8/colors/accent1_2#1" csCatId="accent1" phldr="1"/>
      <dgm:spPr/>
    </dgm:pt>
    <dgm:pt modelId="{88BE342A-5FD3-4635-A5F6-6820C6FBE89B}">
      <dgm:prSet phldrT="[文本]" custT="1"/>
      <dgm:spPr/>
      <dgm:t>
        <a:bodyPr/>
        <a:lstStyle/>
        <a:p>
          <a:endParaRPr lang="zh-CN" altLang="en-US" sz="1400" b="0" dirty="0">
            <a:latin typeface="微软雅黑" panose="020B0503020204020204" pitchFamily="34" charset="-122"/>
            <a:ea typeface="微软雅黑" panose="020B0503020204020204" pitchFamily="34" charset="-122"/>
          </a:endParaRPr>
        </a:p>
      </dgm:t>
    </dgm:pt>
    <dgm:pt modelId="{F7B324CF-1E65-44ED-A78E-2665C775CB43}" type="parTrans" cxnId="{86E9834E-FA45-4F67-8ABB-B6EDB242EC10}">
      <dgm:prSet/>
      <dgm:spPr/>
      <dgm:t>
        <a:bodyPr/>
        <a:lstStyle/>
        <a:p>
          <a:endParaRPr lang="zh-CN" altLang="en-US"/>
        </a:p>
      </dgm:t>
    </dgm:pt>
    <dgm:pt modelId="{E845723D-7A30-42C1-86CC-3D8896F885D3}" type="sibTrans" cxnId="{86E9834E-FA45-4F67-8ABB-B6EDB242EC10}">
      <dgm:prSet/>
      <dgm:spPr>
        <a:blipFill>
          <a:blip xmlns:r="http://schemas.openxmlformats.org/officeDocument/2006/relationships" r:embed="rId1" cstate="print">
            <a:extLst>
              <a:ext uri="{28A0092B-C50C-407E-A947-70E740481C1C}"/>
            </a:extLst>
          </a:blip>
          <a:srcRect/>
          <a:stretch>
            <a:fillRect l="-26000" r="-26000"/>
          </a:stretch>
        </a:blipFill>
      </dgm:spPr>
      <dgm:t>
        <a:bodyPr/>
        <a:lstStyle/>
        <a:p>
          <a:endParaRPr lang="zh-CN" altLang="en-US"/>
        </a:p>
      </dgm:t>
    </dgm:pt>
    <dgm:pt modelId="{9F0A1897-994F-4AA3-8992-3BB0F3B0D74D}" type="pres">
      <dgm:prSet presAssocID="{72D77D26-AEC7-4975-AD20-1AB6F913F503}" presName="Name0" presStyleCnt="0">
        <dgm:presLayoutVars>
          <dgm:chMax val="7"/>
          <dgm:chPref val="7"/>
          <dgm:dir/>
        </dgm:presLayoutVars>
      </dgm:prSet>
      <dgm:spPr/>
    </dgm:pt>
    <dgm:pt modelId="{B0B2BA9D-717A-4D1C-9DE9-610FDBC54ABD}" type="pres">
      <dgm:prSet presAssocID="{72D77D26-AEC7-4975-AD20-1AB6F913F503}" presName="Name1" presStyleCnt="0"/>
      <dgm:spPr/>
    </dgm:pt>
    <dgm:pt modelId="{6697D50A-157A-4BB6-A875-0F1A3B2E60C4}" type="pres">
      <dgm:prSet presAssocID="{E845723D-7A30-42C1-86CC-3D8896F885D3}" presName="picture_1" presStyleCnt="0"/>
      <dgm:spPr/>
    </dgm:pt>
    <dgm:pt modelId="{C6A63E2E-4149-458B-8D4A-53D99B629EF0}" type="pres">
      <dgm:prSet presAssocID="{E845723D-7A30-42C1-86CC-3D8896F885D3}" presName="pictureRepeatNode" presStyleLbl="alignImgPlace1" presStyleIdx="0" presStyleCnt="1" custScaleX="103906" custScaleY="101249" custLinFactNeighborX="8460" custLinFactNeighborY="-19094"/>
      <dgm:spPr/>
      <dgm:t>
        <a:bodyPr/>
        <a:lstStyle/>
        <a:p>
          <a:endParaRPr lang="zh-CN" altLang="en-US"/>
        </a:p>
      </dgm:t>
    </dgm:pt>
    <dgm:pt modelId="{B70A508C-FA4A-4CB9-A8D5-D06277DC5589}" type="pres">
      <dgm:prSet presAssocID="{88BE342A-5FD3-4635-A5F6-6820C6FBE89B}" presName="text_1" presStyleLbl="node1" presStyleIdx="0" presStyleCnt="0" custLinFactNeighborX="-8107" custLinFactNeighborY="1839">
        <dgm:presLayoutVars>
          <dgm:bulletEnabled val="1"/>
        </dgm:presLayoutVars>
      </dgm:prSet>
      <dgm:spPr/>
      <dgm:t>
        <a:bodyPr/>
        <a:lstStyle/>
        <a:p>
          <a:endParaRPr lang="zh-CN" altLang="en-US"/>
        </a:p>
      </dgm:t>
    </dgm:pt>
  </dgm:ptLst>
  <dgm:cxnLst>
    <dgm:cxn modelId="{C8CD1368-18A4-454A-9568-7D61610D36F7}" type="presOf" srcId="{88BE342A-5FD3-4635-A5F6-6820C6FBE89B}" destId="{B70A508C-FA4A-4CB9-A8D5-D06277DC5589}" srcOrd="0" destOrd="0" presId="urn:microsoft.com/office/officeart/2008/layout/CircularPictureCallout"/>
    <dgm:cxn modelId="{B862A177-9E1E-49CC-9DB3-A45193CFB94D}" type="presOf" srcId="{72D77D26-AEC7-4975-AD20-1AB6F913F503}" destId="{9F0A1897-994F-4AA3-8992-3BB0F3B0D74D}" srcOrd="0" destOrd="0" presId="urn:microsoft.com/office/officeart/2008/layout/CircularPictureCallout"/>
    <dgm:cxn modelId="{DA78309C-33AF-4A4E-AE6B-71DCD6AD2D5E}" type="presOf" srcId="{E845723D-7A30-42C1-86CC-3D8896F885D3}" destId="{C6A63E2E-4149-458B-8D4A-53D99B629EF0}" srcOrd="0" destOrd="0" presId="urn:microsoft.com/office/officeart/2008/layout/CircularPictureCallout"/>
    <dgm:cxn modelId="{86E9834E-FA45-4F67-8ABB-B6EDB242EC10}" srcId="{72D77D26-AEC7-4975-AD20-1AB6F913F503}" destId="{88BE342A-5FD3-4635-A5F6-6820C6FBE89B}" srcOrd="0" destOrd="0" parTransId="{F7B324CF-1E65-44ED-A78E-2665C775CB43}" sibTransId="{E845723D-7A30-42C1-86CC-3D8896F885D3}"/>
    <dgm:cxn modelId="{2F05B49B-7AF3-4DFC-A76F-CEC2F0080B7B}" type="presParOf" srcId="{9F0A1897-994F-4AA3-8992-3BB0F3B0D74D}" destId="{B0B2BA9D-717A-4D1C-9DE9-610FDBC54ABD}" srcOrd="0" destOrd="0" presId="urn:microsoft.com/office/officeart/2008/layout/CircularPictureCallout"/>
    <dgm:cxn modelId="{A2A70BDA-E79F-4662-BCEC-2B250E502578}" type="presParOf" srcId="{B0B2BA9D-717A-4D1C-9DE9-610FDBC54ABD}" destId="{6697D50A-157A-4BB6-A875-0F1A3B2E60C4}" srcOrd="0" destOrd="0" presId="urn:microsoft.com/office/officeart/2008/layout/CircularPictureCallout"/>
    <dgm:cxn modelId="{DBD42B76-E3EC-4747-B491-F64C63908D67}" type="presParOf" srcId="{6697D50A-157A-4BB6-A875-0F1A3B2E60C4}" destId="{C6A63E2E-4149-458B-8D4A-53D99B629EF0}" srcOrd="0" destOrd="0" presId="urn:microsoft.com/office/officeart/2008/layout/CircularPictureCallout"/>
    <dgm:cxn modelId="{009A6AF2-1CCC-4382-BD30-B20A58273F10}" type="presParOf" srcId="{B0B2BA9D-717A-4D1C-9DE9-610FDBC54ABD}" destId="{B70A508C-FA4A-4CB9-A8D5-D06277DC5589}" srcOrd="1" destOrd="0" presId="urn:microsoft.com/office/officeart/2008/layout/CircularPictureCallou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26874C-93BD-4B0E-95F8-54131C3E2447}" type="datetimeFigureOut">
              <a:rPr lang="zh-CN" altLang="en-US"/>
              <a:pPr>
                <a:defRPr/>
              </a:pPr>
              <a:t>2019/3/8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34803127-1DB8-4E44-8354-4CA528E367F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p:cNvSpPr>
          <p:nvPr>
            <p:ph type="sldImg"/>
          </p:nvPr>
        </p:nvSpPr>
        <p:spPr bwMode="auto">
          <a:noFill/>
          <a:ln>
            <a:solidFill>
              <a:srgbClr val="000000"/>
            </a:solidFill>
            <a:miter lim="800000"/>
            <a:headEnd/>
            <a:tailEnd/>
          </a:ln>
        </p:spPr>
      </p:sp>
      <p:sp>
        <p:nvSpPr>
          <p:cNvPr id="1136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136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0917A1-4388-4E24-80AE-20DE7C7A088A}" type="slidenum">
              <a:rPr lang="zh-CN" altLang="en-US"/>
              <a:pPr fontAlgn="base">
                <a:spcBef>
                  <a:spcPct val="0"/>
                </a:spcBef>
                <a:spcAft>
                  <a:spcPct val="0"/>
                </a:spcAft>
                <a:defRPr/>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p:cNvSpPr>
            <a:spLocks noGrp="1" noRot="1" noChangeAspect="1"/>
          </p:cNvSpPr>
          <p:nvPr>
            <p:ph type="sldImg"/>
          </p:nvPr>
        </p:nvSpPr>
        <p:spPr bwMode="auto">
          <a:noFill/>
          <a:ln>
            <a:solidFill>
              <a:srgbClr val="000000"/>
            </a:solidFill>
            <a:miter lim="800000"/>
            <a:headEnd/>
            <a:tailEnd/>
          </a:ln>
        </p:spPr>
      </p:sp>
      <p:sp>
        <p:nvSpPr>
          <p:cNvPr id="1402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92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5E9406-6999-40AF-89A5-99EC0A864B4B}" type="slidenum">
              <a:rPr lang="zh-CN" altLang="en-US">
                <a:solidFill>
                  <a:srgbClr val="000000"/>
                </a:solidFill>
                <a:latin typeface="Arial" charset="0"/>
              </a:rPr>
              <a:pPr fontAlgn="base">
                <a:spcBef>
                  <a:spcPct val="0"/>
                </a:spcBef>
                <a:spcAft>
                  <a:spcPct val="0"/>
                </a:spcAft>
                <a:defRPr/>
              </a:pPr>
              <a:t>20</a:t>
            </a:fld>
            <a:endParaRPr lang="zh-CN" altLang="en-US">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幻灯片图像占位符 1"/>
          <p:cNvSpPr>
            <a:spLocks noGrp="1" noRot="1" noChangeAspect="1"/>
          </p:cNvSpPr>
          <p:nvPr>
            <p:ph type="sldImg"/>
          </p:nvPr>
        </p:nvSpPr>
        <p:spPr bwMode="auto">
          <a:noFill/>
          <a:ln>
            <a:solidFill>
              <a:srgbClr val="000000"/>
            </a:solidFill>
            <a:miter lim="800000"/>
            <a:headEnd/>
            <a:tailEnd/>
          </a:ln>
        </p:spPr>
      </p:sp>
      <p:sp>
        <p:nvSpPr>
          <p:cNvPr id="1423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4233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B87F3A-13E4-4822-88B3-81AC0D1658DC}" type="slidenum">
              <a:rPr lang="zh-CN" altLang="en-US"/>
              <a:pPr fontAlgn="base">
                <a:spcBef>
                  <a:spcPct val="0"/>
                </a:spcBef>
                <a:spcAft>
                  <a:spcPct val="0"/>
                </a:spcAft>
                <a:defRPr/>
              </a:pPr>
              <a:t>21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p:cNvSpPr>
            <a:spLocks noGrp="1" noRot="1" noChangeAspect="1"/>
          </p:cNvSpPr>
          <p:nvPr>
            <p:ph type="sldImg"/>
          </p:nvPr>
        </p:nvSpPr>
        <p:spPr bwMode="auto">
          <a:noFill/>
          <a:ln>
            <a:solidFill>
              <a:srgbClr val="000000"/>
            </a:solidFill>
            <a:miter lim="800000"/>
            <a:headEnd/>
            <a:tailEnd/>
          </a:ln>
        </p:spPr>
      </p:sp>
      <p:sp>
        <p:nvSpPr>
          <p:cNvPr id="1443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443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40CFDD-B60E-41AF-B605-473DB1BF86C8}" type="slidenum">
              <a:rPr lang="zh-CN" altLang="en-US"/>
              <a:pPr fontAlgn="base">
                <a:spcBef>
                  <a:spcPct val="0"/>
                </a:spcBef>
                <a:spcAft>
                  <a:spcPct val="0"/>
                </a:spcAft>
                <a:defRPr/>
              </a:pPr>
              <a:t>22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幻灯片图像占位符 1"/>
          <p:cNvSpPr>
            <a:spLocks noGrp="1" noRot="1" noChangeAspect="1"/>
          </p:cNvSpPr>
          <p:nvPr>
            <p:ph type="sldImg"/>
          </p:nvPr>
        </p:nvSpPr>
        <p:spPr bwMode="auto">
          <a:noFill/>
          <a:ln>
            <a:solidFill>
              <a:srgbClr val="000000"/>
            </a:solidFill>
            <a:miter lim="800000"/>
            <a:headEnd/>
            <a:tailEnd/>
          </a:ln>
        </p:spPr>
      </p:sp>
      <p:sp>
        <p:nvSpPr>
          <p:cNvPr id="146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4643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A45676-7302-4601-907F-6F83B34AE5E2}" type="slidenum">
              <a:rPr lang="zh-CN" altLang="en-US"/>
              <a:pPr fontAlgn="base">
                <a:spcBef>
                  <a:spcPct val="0"/>
                </a:spcBef>
                <a:spcAft>
                  <a:spcPct val="0"/>
                </a:spcAft>
                <a:defRPr/>
              </a:pPr>
              <a:t>23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幻灯片图像占位符 1"/>
          <p:cNvSpPr>
            <a:spLocks noGrp="1" noRot="1" noChangeAspect="1"/>
          </p:cNvSpPr>
          <p:nvPr>
            <p:ph type="sldImg"/>
          </p:nvPr>
        </p:nvSpPr>
        <p:spPr bwMode="auto">
          <a:noFill/>
          <a:ln>
            <a:solidFill>
              <a:srgbClr val="000000"/>
            </a:solidFill>
            <a:miter lim="800000"/>
            <a:headEnd/>
            <a:tailEnd/>
          </a:ln>
        </p:spPr>
      </p:sp>
      <p:sp>
        <p:nvSpPr>
          <p:cNvPr id="1484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484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CDA886-789D-4350-BDF6-A33142C61995}" type="slidenum">
              <a:rPr lang="zh-CN" altLang="en-US"/>
              <a:pPr fontAlgn="base">
                <a:spcBef>
                  <a:spcPct val="0"/>
                </a:spcBef>
                <a:spcAft>
                  <a:spcPct val="0"/>
                </a:spcAft>
                <a:defRPr/>
              </a:pPr>
              <a:t>24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p:cNvSpPr>
            <a:spLocks noGrp="1" noRot="1" noChangeAspect="1"/>
          </p:cNvSpPr>
          <p:nvPr>
            <p:ph type="sldImg"/>
          </p:nvPr>
        </p:nvSpPr>
        <p:spPr bwMode="auto">
          <a:noFill/>
          <a:ln>
            <a:solidFill>
              <a:srgbClr val="000000"/>
            </a:solidFill>
            <a:miter lim="800000"/>
            <a:headEnd/>
            <a:tailEnd/>
          </a:ln>
        </p:spPr>
      </p:sp>
      <p:sp>
        <p:nvSpPr>
          <p:cNvPr id="1505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05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906810-A73E-4FD7-8C15-5AC863FC2B33}" type="slidenum">
              <a:rPr lang="zh-CN" altLang="en-US"/>
              <a:pPr fontAlgn="base">
                <a:spcBef>
                  <a:spcPct val="0"/>
                </a:spcBef>
                <a:spcAft>
                  <a:spcPct val="0"/>
                </a:spcAft>
                <a:defRPr/>
              </a:pPr>
              <a:t>25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幻灯片图像占位符 1"/>
          <p:cNvSpPr>
            <a:spLocks noGrp="1" noRot="1" noChangeAspect="1"/>
          </p:cNvSpPr>
          <p:nvPr>
            <p:ph type="sldImg"/>
          </p:nvPr>
        </p:nvSpPr>
        <p:spPr bwMode="auto">
          <a:noFill/>
          <a:ln>
            <a:solidFill>
              <a:srgbClr val="000000"/>
            </a:solidFill>
            <a:miter lim="800000"/>
            <a:headEnd/>
            <a:tailEnd/>
          </a:ln>
        </p:spPr>
      </p:sp>
      <p:sp>
        <p:nvSpPr>
          <p:cNvPr id="152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25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A085B-E42B-4D8B-96C7-F843B79A8821}" type="slidenum">
              <a:rPr lang="zh-CN" altLang="en-US"/>
              <a:pPr fontAlgn="base">
                <a:spcBef>
                  <a:spcPct val="0"/>
                </a:spcBef>
                <a:spcAft>
                  <a:spcPct val="0"/>
                </a:spcAft>
                <a:defRPr/>
              </a:pPr>
              <a:t>26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幻灯片图像占位符 1"/>
          <p:cNvSpPr>
            <a:spLocks noGrp="1" noRot="1" noChangeAspect="1"/>
          </p:cNvSpPr>
          <p:nvPr>
            <p:ph type="sldImg"/>
          </p:nvPr>
        </p:nvSpPr>
        <p:spPr bwMode="auto">
          <a:noFill/>
          <a:ln>
            <a:solidFill>
              <a:srgbClr val="000000"/>
            </a:solidFill>
            <a:miter lim="800000"/>
            <a:headEnd/>
            <a:tailEnd/>
          </a:ln>
        </p:spPr>
      </p:sp>
      <p:sp>
        <p:nvSpPr>
          <p:cNvPr id="1546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462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8D65E9-B900-4C0F-A27A-6FEB7B150533}" type="slidenum">
              <a:rPr lang="zh-CN" altLang="en-US"/>
              <a:pPr fontAlgn="base">
                <a:spcBef>
                  <a:spcPct val="0"/>
                </a:spcBef>
                <a:spcAft>
                  <a:spcPct val="0"/>
                </a:spcAft>
                <a:defRPr/>
              </a:pPr>
              <a:t>27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幻灯片图像占位符 1"/>
          <p:cNvSpPr>
            <a:spLocks noGrp="1" noRot="1" noChangeAspect="1"/>
          </p:cNvSpPr>
          <p:nvPr>
            <p:ph type="sldImg"/>
          </p:nvPr>
        </p:nvSpPr>
        <p:spPr bwMode="auto">
          <a:noFill/>
          <a:ln>
            <a:solidFill>
              <a:srgbClr val="000000"/>
            </a:solidFill>
            <a:miter lim="800000"/>
            <a:headEnd/>
            <a:tailEnd/>
          </a:ln>
        </p:spPr>
      </p:sp>
      <p:sp>
        <p:nvSpPr>
          <p:cNvPr id="1566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66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FA2185-64D4-4CC3-9203-7949B8A2DF5E}" type="slidenum">
              <a:rPr lang="zh-CN" altLang="en-US"/>
              <a:pPr fontAlgn="base">
                <a:spcBef>
                  <a:spcPct val="0"/>
                </a:spcBef>
                <a:spcAft>
                  <a:spcPct val="0"/>
                </a:spcAft>
                <a:defRPr/>
              </a:pPr>
              <a:t>28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幻灯片图像占位符 1"/>
          <p:cNvSpPr>
            <a:spLocks noGrp="1" noRot="1" noChangeAspect="1"/>
          </p:cNvSpPr>
          <p:nvPr>
            <p:ph type="sldImg"/>
          </p:nvPr>
        </p:nvSpPr>
        <p:spPr bwMode="auto">
          <a:noFill/>
          <a:ln>
            <a:solidFill>
              <a:srgbClr val="000000"/>
            </a:solidFill>
            <a:miter lim="800000"/>
            <a:headEnd/>
            <a:tailEnd/>
          </a:ln>
        </p:spPr>
      </p:sp>
      <p:sp>
        <p:nvSpPr>
          <p:cNvPr id="1587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87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14B3CA-81DD-497D-A9F3-1B3661B3B2AC}" type="slidenum">
              <a:rPr lang="zh-CN" altLang="en-US"/>
              <a:pPr fontAlgn="base">
                <a:spcBef>
                  <a:spcPct val="0"/>
                </a:spcBef>
                <a:spcAft>
                  <a:spcPct val="0"/>
                </a:spcAft>
                <a:defRPr/>
              </a:pPr>
              <a:t>29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p:cNvSpPr>
          <p:nvPr>
            <p:ph type="sldImg"/>
          </p:nvPr>
        </p:nvSpPr>
        <p:spPr bwMode="auto">
          <a:noFill/>
          <a:ln>
            <a:solidFill>
              <a:srgbClr val="000000"/>
            </a:solidFill>
            <a:miter lim="800000"/>
            <a:headEnd/>
            <a:tailEnd/>
          </a:ln>
        </p:spPr>
      </p:sp>
      <p:sp>
        <p:nvSpPr>
          <p:cNvPr id="1228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8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5014E6-BDF5-4CD3-B7FA-34C42AAB1A65}" type="slidenum">
              <a:rPr lang="zh-CN" altLang="en-US"/>
              <a:pPr fontAlgn="base">
                <a:spcBef>
                  <a:spcPct val="0"/>
                </a:spcBef>
                <a:spcAft>
                  <a:spcPct val="0"/>
                </a:spcAft>
                <a:defRPr/>
              </a:pPr>
              <a:t>11</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幻灯片图像占位符 1"/>
          <p:cNvSpPr>
            <a:spLocks noGrp="1" noRot="1" noChangeAspect="1"/>
          </p:cNvSpPr>
          <p:nvPr>
            <p:ph type="sldImg"/>
          </p:nvPr>
        </p:nvSpPr>
        <p:spPr bwMode="auto">
          <a:noFill/>
          <a:ln>
            <a:solidFill>
              <a:srgbClr val="000000"/>
            </a:solidFill>
            <a:miter lim="800000"/>
            <a:headEnd/>
            <a:tailEnd/>
          </a:ln>
        </p:spPr>
      </p:sp>
      <p:sp>
        <p:nvSpPr>
          <p:cNvPr id="1607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077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96E200-1552-4582-94E5-2909BA024185}" type="slidenum">
              <a:rPr lang="zh-CN" altLang="en-US"/>
              <a:pPr fontAlgn="base">
                <a:spcBef>
                  <a:spcPct val="0"/>
                </a:spcBef>
                <a:spcAft>
                  <a:spcPct val="0"/>
                </a:spcAft>
                <a:defRPr/>
              </a:pPr>
              <a:t>30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幻灯片图像占位符 1"/>
          <p:cNvSpPr>
            <a:spLocks noGrp="1" noRot="1" noChangeAspect="1"/>
          </p:cNvSpPr>
          <p:nvPr>
            <p:ph type="sldImg"/>
          </p:nvPr>
        </p:nvSpPr>
        <p:spPr bwMode="auto">
          <a:noFill/>
          <a:ln>
            <a:solidFill>
              <a:srgbClr val="000000"/>
            </a:solidFill>
            <a:miter lim="800000"/>
            <a:headEnd/>
            <a:tailEnd/>
          </a:ln>
        </p:spPr>
      </p:sp>
      <p:sp>
        <p:nvSpPr>
          <p:cNvPr id="1628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281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F66C8B-C85C-4E82-9FDC-3E2771B15954}" type="slidenum">
              <a:rPr lang="zh-CN" altLang="en-US"/>
              <a:pPr fontAlgn="base">
                <a:spcBef>
                  <a:spcPct val="0"/>
                </a:spcBef>
                <a:spcAft>
                  <a:spcPct val="0"/>
                </a:spcAft>
                <a:defRPr/>
              </a:pPr>
              <a:t>31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幻灯片图像占位符 1"/>
          <p:cNvSpPr>
            <a:spLocks noGrp="1" noRot="1" noChangeAspect="1"/>
          </p:cNvSpPr>
          <p:nvPr>
            <p:ph type="sldImg"/>
          </p:nvPr>
        </p:nvSpPr>
        <p:spPr bwMode="auto">
          <a:noFill/>
          <a:ln>
            <a:solidFill>
              <a:srgbClr val="000000"/>
            </a:solidFill>
            <a:miter lim="800000"/>
            <a:headEnd/>
            <a:tailEnd/>
          </a:ln>
        </p:spPr>
      </p:sp>
      <p:sp>
        <p:nvSpPr>
          <p:cNvPr id="164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48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1757D-E952-48E9-AB2F-5F2DC7EA2F8D}" type="slidenum">
              <a:rPr lang="zh-CN" altLang="en-US">
                <a:solidFill>
                  <a:srgbClr val="000000"/>
                </a:solidFill>
                <a:latin typeface="Arial" charset="0"/>
              </a:rPr>
              <a:pPr fontAlgn="base">
                <a:spcBef>
                  <a:spcPct val="0"/>
                </a:spcBef>
                <a:spcAft>
                  <a:spcPct val="0"/>
                </a:spcAft>
                <a:defRPr/>
              </a:pPr>
              <a:t>32</a:t>
            </a:fld>
            <a:endParaRPr lang="zh-CN" altLang="en-US">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691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28AFD4-6FF2-451A-AA79-A48E57E47CD4}" type="slidenum">
              <a:rPr lang="zh-CN" altLang="en-US">
                <a:solidFill>
                  <a:srgbClr val="000000"/>
                </a:solidFill>
                <a:latin typeface="Arial" charset="0"/>
              </a:rPr>
              <a:pPr fontAlgn="base">
                <a:spcBef>
                  <a:spcPct val="0"/>
                </a:spcBef>
                <a:spcAft>
                  <a:spcPct val="0"/>
                </a:spcAft>
                <a:defRPr/>
              </a:pPr>
              <a:t>33</a:t>
            </a:fld>
            <a:endParaRPr lang="zh-CN" altLang="en-US">
              <a:solidFill>
                <a:srgbClr val="00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幻灯片图像占位符 1"/>
          <p:cNvSpPr>
            <a:spLocks noGrp="1" noRot="1" noChangeAspect="1"/>
          </p:cNvSpPr>
          <p:nvPr>
            <p:ph type="sldImg"/>
          </p:nvPr>
        </p:nvSpPr>
        <p:spPr bwMode="auto">
          <a:noFill/>
          <a:ln>
            <a:solidFill>
              <a:srgbClr val="000000"/>
            </a:solidFill>
            <a:miter lim="800000"/>
            <a:headEnd/>
            <a:tailEnd/>
          </a:ln>
        </p:spPr>
      </p:sp>
      <p:sp>
        <p:nvSpPr>
          <p:cNvPr id="1689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896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6C83B9-9F72-4FEF-BE9D-193EF5E55AEA}" type="slidenum">
              <a:rPr lang="zh-CN" altLang="en-US">
                <a:solidFill>
                  <a:srgbClr val="000000"/>
                </a:solidFill>
              </a:rPr>
              <a:pPr fontAlgn="base">
                <a:spcBef>
                  <a:spcPct val="0"/>
                </a:spcBef>
                <a:spcAft>
                  <a:spcPct val="0"/>
                </a:spcAft>
                <a:defRPr/>
              </a:pPr>
              <a:t>34</a:t>
            </a:fld>
            <a:endParaRPr lang="zh-CN"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幻灯片图像占位符 1"/>
          <p:cNvSpPr>
            <a:spLocks noGrp="1" noRot="1" noChangeAspect="1"/>
          </p:cNvSpPr>
          <p:nvPr>
            <p:ph type="sldImg"/>
          </p:nvPr>
        </p:nvSpPr>
        <p:spPr bwMode="auto">
          <a:noFill/>
          <a:ln>
            <a:solidFill>
              <a:srgbClr val="000000"/>
            </a:solidFill>
            <a:miter lim="800000"/>
            <a:headEnd/>
            <a:tailEnd/>
          </a:ln>
        </p:spPr>
      </p:sp>
      <p:sp>
        <p:nvSpPr>
          <p:cNvPr id="1710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7101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F336CF-A405-4AD4-A19F-9A110DBC7A8B}" type="slidenum">
              <a:rPr lang="zh-CN" altLang="en-US">
                <a:solidFill>
                  <a:srgbClr val="000000"/>
                </a:solidFill>
              </a:rPr>
              <a:pPr fontAlgn="base">
                <a:spcBef>
                  <a:spcPct val="0"/>
                </a:spcBef>
                <a:spcAft>
                  <a:spcPct val="0"/>
                </a:spcAft>
                <a:defRPr/>
              </a:pPr>
              <a:t>35</a:t>
            </a:fld>
            <a:endParaRPr lang="zh-CN"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幻灯片图像占位符 1"/>
          <p:cNvSpPr>
            <a:spLocks noGrp="1" noRot="1" noChangeAspect="1"/>
          </p:cNvSpPr>
          <p:nvPr>
            <p:ph type="sldImg"/>
          </p:nvPr>
        </p:nvSpPr>
        <p:spPr bwMode="auto">
          <a:noFill/>
          <a:ln>
            <a:solidFill>
              <a:srgbClr val="000000"/>
            </a:solidFill>
            <a:miter lim="800000"/>
            <a:headEnd/>
            <a:tailEnd/>
          </a:ln>
        </p:spPr>
      </p:sp>
      <p:sp>
        <p:nvSpPr>
          <p:cNvPr id="1730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7305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5AD60F-D1EE-40A0-BF9F-F1A0CF13EF3D}" type="slidenum">
              <a:rPr lang="zh-CN" altLang="en-US">
                <a:solidFill>
                  <a:srgbClr val="000000"/>
                </a:solidFill>
              </a:rPr>
              <a:pPr fontAlgn="base">
                <a:spcBef>
                  <a:spcPct val="0"/>
                </a:spcBef>
                <a:spcAft>
                  <a:spcPct val="0"/>
                </a:spcAft>
                <a:defRPr/>
              </a:pPr>
              <a:t>36</a:t>
            </a:fld>
            <a:endParaRPr lang="zh-CN"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幻灯片图像占位符 1"/>
          <p:cNvSpPr>
            <a:spLocks noGrp="1" noRot="1" noChangeAspect="1"/>
          </p:cNvSpPr>
          <p:nvPr>
            <p:ph type="sldImg"/>
          </p:nvPr>
        </p:nvSpPr>
        <p:spPr bwMode="auto">
          <a:noFill/>
          <a:ln>
            <a:solidFill>
              <a:srgbClr val="000000"/>
            </a:solidFill>
            <a:miter lim="800000"/>
            <a:headEnd/>
            <a:tailEnd/>
          </a:ln>
        </p:spPr>
      </p:sp>
      <p:sp>
        <p:nvSpPr>
          <p:cNvPr id="1751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751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C95B1-4B4A-4DF3-9BE4-C22C2845AA38}" type="slidenum">
              <a:rPr lang="zh-CN" altLang="en-US">
                <a:solidFill>
                  <a:srgbClr val="000000"/>
                </a:solidFill>
              </a:rPr>
              <a:pPr fontAlgn="base">
                <a:spcBef>
                  <a:spcPct val="0"/>
                </a:spcBef>
                <a:spcAft>
                  <a:spcPct val="0"/>
                </a:spcAft>
                <a:defRPr/>
              </a:pPr>
              <a:t>37</a:t>
            </a:fld>
            <a:endParaRPr lang="zh-CN"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幻灯片图像占位符 1"/>
          <p:cNvSpPr>
            <a:spLocks noGrp="1" noRot="1" noChangeAspect="1"/>
          </p:cNvSpPr>
          <p:nvPr>
            <p:ph type="sldImg"/>
          </p:nvPr>
        </p:nvSpPr>
        <p:spPr bwMode="auto">
          <a:noFill/>
          <a:ln>
            <a:solidFill>
              <a:srgbClr val="000000"/>
            </a:solidFill>
            <a:miter lim="800000"/>
            <a:headEnd/>
            <a:tailEnd/>
          </a:ln>
        </p:spPr>
      </p:sp>
      <p:sp>
        <p:nvSpPr>
          <p:cNvPr id="1771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7715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B45626-BD6A-4E68-ACEB-11A8492464C8}" type="slidenum">
              <a:rPr lang="zh-CN" altLang="en-US">
                <a:solidFill>
                  <a:srgbClr val="000000"/>
                </a:solidFill>
              </a:rPr>
              <a:pPr fontAlgn="base">
                <a:spcBef>
                  <a:spcPct val="0"/>
                </a:spcBef>
                <a:spcAft>
                  <a:spcPct val="0"/>
                </a:spcAft>
                <a:defRPr/>
              </a:pPr>
              <a:t>38</a:t>
            </a:fld>
            <a:endParaRPr lang="zh-CN"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幻灯片图像占位符 1"/>
          <p:cNvSpPr>
            <a:spLocks noGrp="1" noRot="1" noChangeAspect="1"/>
          </p:cNvSpPr>
          <p:nvPr>
            <p:ph type="sldImg"/>
          </p:nvPr>
        </p:nvSpPr>
        <p:spPr bwMode="auto">
          <a:noFill/>
          <a:ln>
            <a:solidFill>
              <a:srgbClr val="000000"/>
            </a:solidFill>
            <a:miter lim="800000"/>
            <a:headEnd/>
            <a:tailEnd/>
          </a:ln>
        </p:spPr>
      </p:sp>
      <p:sp>
        <p:nvSpPr>
          <p:cNvPr id="1792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792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660A70-836A-4837-8434-E6606DDFB390}" type="slidenum">
              <a:rPr lang="zh-CN" altLang="en-US">
                <a:solidFill>
                  <a:srgbClr val="000000"/>
                </a:solidFill>
              </a:rPr>
              <a:pPr fontAlgn="base">
                <a:spcBef>
                  <a:spcPct val="0"/>
                </a:spcBef>
                <a:spcAft>
                  <a:spcPct val="0"/>
                </a:spcAft>
                <a:defRPr/>
              </a:pPr>
              <a:t>39</a:t>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幻灯片图像占位符 1"/>
          <p:cNvSpPr>
            <a:spLocks noGrp="1" noRot="1" noChangeAspect="1"/>
          </p:cNvSpPr>
          <p:nvPr>
            <p:ph type="sldImg"/>
          </p:nvPr>
        </p:nvSpPr>
        <p:spPr bwMode="auto">
          <a:noFill/>
          <a:ln>
            <a:solidFill>
              <a:srgbClr val="000000"/>
            </a:solidFill>
            <a:miter lim="800000"/>
            <a:headEnd/>
            <a:tailEnd/>
          </a:ln>
        </p:spPr>
      </p:sp>
      <p:sp>
        <p:nvSpPr>
          <p:cNvPr id="1249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49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CD7829-55A3-42D0-8AB9-E6BA8352BD28}" type="slidenum">
              <a:rPr lang="zh-CN" altLang="en-US"/>
              <a:pPr fontAlgn="base">
                <a:spcBef>
                  <a:spcPct val="0"/>
                </a:spcBef>
                <a:spcAft>
                  <a:spcPct val="0"/>
                </a:spcAft>
                <a:defRPr/>
              </a:pPr>
              <a:t>12</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幻灯片图像占位符 1"/>
          <p:cNvSpPr>
            <a:spLocks noGrp="1" noRot="1" noChangeAspect="1"/>
          </p:cNvSpPr>
          <p:nvPr>
            <p:ph type="sldImg"/>
          </p:nvPr>
        </p:nvSpPr>
        <p:spPr bwMode="auto">
          <a:noFill/>
          <a:ln>
            <a:solidFill>
              <a:srgbClr val="000000"/>
            </a:solidFill>
            <a:miter lim="800000"/>
            <a:headEnd/>
            <a:tailEnd/>
          </a:ln>
        </p:spPr>
      </p:sp>
      <p:sp>
        <p:nvSpPr>
          <p:cNvPr id="18125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812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CF11F4-A89C-42EE-B8A1-5678AA6632D1}" type="slidenum">
              <a:rPr lang="zh-CN" altLang="en-US"/>
              <a:pPr fontAlgn="base">
                <a:spcBef>
                  <a:spcPct val="0"/>
                </a:spcBef>
                <a:spcAft>
                  <a:spcPct val="0"/>
                </a:spcAft>
                <a:defRPr/>
              </a:pPr>
              <a:t>40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幻灯片图像占位符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832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8329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0C655-19EF-4A58-B81E-78B98132FC50}" type="slidenum">
              <a:rPr lang="zh-CN" altLang="en-US">
                <a:solidFill>
                  <a:srgbClr val="000000"/>
                </a:solidFill>
              </a:rPr>
              <a:pPr fontAlgn="base">
                <a:spcBef>
                  <a:spcPct val="0"/>
                </a:spcBef>
                <a:spcAft>
                  <a:spcPct val="0"/>
                </a:spcAft>
                <a:defRPr/>
              </a:pPr>
              <a:t>41</a:t>
            </a:fld>
            <a:endParaRPr lang="zh-CN"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p:cNvSpPr>
            <a:spLocks noGrp="1" noRot="1" noChangeAspect="1"/>
          </p:cNvSpPr>
          <p:nvPr>
            <p:ph type="sldImg"/>
          </p:nvPr>
        </p:nvSpPr>
        <p:spPr bwMode="auto">
          <a:noFill/>
          <a:ln>
            <a:solidFill>
              <a:srgbClr val="000000"/>
            </a:solidFill>
            <a:miter lim="800000"/>
            <a:headEnd/>
            <a:tailEnd/>
          </a:ln>
        </p:spPr>
      </p:sp>
      <p:sp>
        <p:nvSpPr>
          <p:cNvPr id="1280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69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31EA4D-8654-4A20-9C9C-1A761AB0CB60}" type="slidenum">
              <a:rPr lang="zh-CN" altLang="en-US"/>
              <a:pPr fontAlgn="base">
                <a:spcBef>
                  <a:spcPct val="0"/>
                </a:spcBef>
                <a:spcAft>
                  <a:spcPct val="0"/>
                </a:spcAft>
                <a:defRPr/>
              </a:pPr>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幻灯片图像占位符 1"/>
          <p:cNvSpPr>
            <a:spLocks noGrp="1" noRot="1" noChangeAspect="1"/>
          </p:cNvSpPr>
          <p:nvPr>
            <p:ph type="sldImg"/>
          </p:nvPr>
        </p:nvSpPr>
        <p:spPr bwMode="auto">
          <a:noFill/>
          <a:ln>
            <a:solidFill>
              <a:srgbClr val="000000"/>
            </a:solidFill>
            <a:miter lim="800000"/>
            <a:headEnd/>
            <a:tailEnd/>
          </a:ln>
        </p:spPr>
      </p:sp>
      <p:sp>
        <p:nvSpPr>
          <p:cNvPr id="13005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902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A3A383-5998-493A-823B-BB4A86D5A572}" type="slidenum">
              <a:rPr lang="zh-CN" altLang="en-US"/>
              <a:pPr fontAlgn="base">
                <a:spcBef>
                  <a:spcPct val="0"/>
                </a:spcBef>
                <a:spcAft>
                  <a:spcPct val="0"/>
                </a:spcAft>
                <a:defRPr/>
              </a:pPr>
              <a:t>15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p:cNvSpPr>
          <p:nvPr>
            <p:ph type="sldImg"/>
          </p:nvPr>
        </p:nvSpPr>
        <p:spPr bwMode="auto">
          <a:noFill/>
          <a:ln>
            <a:solidFill>
              <a:srgbClr val="000000"/>
            </a:solidFill>
            <a:miter lim="800000"/>
            <a:headEnd/>
            <a:tailEnd/>
          </a:ln>
        </p:spPr>
      </p:sp>
      <p:sp>
        <p:nvSpPr>
          <p:cNvPr id="1320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10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53D1EC-8DDC-4491-A3E0-9448569DAA4D}" type="slidenum">
              <a:rPr lang="zh-CN" altLang="en-US"/>
              <a:pPr fontAlgn="base">
                <a:spcBef>
                  <a:spcPct val="0"/>
                </a:spcBef>
                <a:spcAft>
                  <a:spcPct val="0"/>
                </a:spcAft>
                <a:defRPr/>
              </a:pPr>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幻灯片图像占位符 1"/>
          <p:cNvSpPr>
            <a:spLocks noGrp="1" noRot="1" noChangeAspect="1"/>
          </p:cNvSpPr>
          <p:nvPr>
            <p:ph type="sldImg"/>
          </p:nvPr>
        </p:nvSpPr>
        <p:spPr bwMode="auto">
          <a:noFill/>
          <a:ln>
            <a:solidFill>
              <a:srgbClr val="000000"/>
            </a:solidFill>
            <a:miter lim="800000"/>
            <a:headEnd/>
            <a:tailEnd/>
          </a:ln>
        </p:spPr>
      </p:sp>
      <p:sp>
        <p:nvSpPr>
          <p:cNvPr id="1341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31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17E668-50B8-4C1D-B12A-A0C541EBD740}" type="slidenum">
              <a:rPr lang="zh-CN" altLang="en-US">
                <a:solidFill>
                  <a:srgbClr val="000000"/>
                </a:solidFill>
                <a:latin typeface="Arial" charset="0"/>
              </a:rPr>
              <a:pPr fontAlgn="base">
                <a:spcBef>
                  <a:spcPct val="0"/>
                </a:spcBef>
                <a:spcAft>
                  <a:spcPct val="0"/>
                </a:spcAft>
                <a:defRPr/>
              </a:pPr>
              <a:t>17</a:t>
            </a:fld>
            <a:endParaRPr lang="zh-CN" altLang="en-US">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幻灯片图像占位符 1"/>
          <p:cNvSpPr>
            <a:spLocks noGrp="1" noRot="1" noChangeAspect="1"/>
          </p:cNvSpPr>
          <p:nvPr>
            <p:ph type="sldImg"/>
          </p:nvPr>
        </p:nvSpPr>
        <p:spPr bwMode="auto">
          <a:noFill/>
          <a:ln>
            <a:solidFill>
              <a:srgbClr val="000000"/>
            </a:solidFill>
            <a:miter lim="800000"/>
            <a:headEnd/>
            <a:tailEnd/>
          </a:ln>
        </p:spPr>
      </p:sp>
      <p:sp>
        <p:nvSpPr>
          <p:cNvPr id="1361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517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7D8473-ECAC-4E12-B14F-A8DAC8ED5F1C}" type="slidenum">
              <a:rPr lang="zh-CN" altLang="en-US">
                <a:solidFill>
                  <a:srgbClr val="000000"/>
                </a:solidFill>
                <a:latin typeface="Arial" charset="0"/>
              </a:rPr>
              <a:pPr fontAlgn="base">
                <a:spcBef>
                  <a:spcPct val="0"/>
                </a:spcBef>
                <a:spcAft>
                  <a:spcPct val="0"/>
                </a:spcAft>
                <a:defRPr/>
              </a:pPr>
              <a:t>18</a:t>
            </a:fld>
            <a:endParaRPr lang="zh-CN" altLang="en-US">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p:cNvSpPr>
          <p:nvPr>
            <p:ph type="sldImg"/>
          </p:nvPr>
        </p:nvSpPr>
        <p:spPr bwMode="auto">
          <a:noFill/>
          <a:ln>
            <a:solidFill>
              <a:srgbClr val="000000"/>
            </a:solidFill>
            <a:miter lim="800000"/>
            <a:headEnd/>
            <a:tailEnd/>
          </a:ln>
        </p:spPr>
      </p:sp>
      <p:sp>
        <p:nvSpPr>
          <p:cNvPr id="1382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721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C5B723-7615-4FE4-9100-A43D6A3159D6}" type="slidenum">
              <a:rPr lang="zh-CN" altLang="en-US"/>
              <a:pPr fontAlgn="base">
                <a:spcBef>
                  <a:spcPct val="0"/>
                </a:spcBef>
                <a:spcAft>
                  <a:spcPct val="0"/>
                </a:spcAft>
                <a:defRPr/>
              </a:pPr>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9A43D02-841E-4891-94AC-9E4E56AD3220}"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D4E44E-6B38-4128-B384-37B4ACFBEF7C}"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5D04ED6-A6F2-49B7-89E0-6FE3CB231594}"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9C001D0-2F9E-4048-A7CC-0A9551BAAC30}"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EAD68F9-D163-4041-AC94-E0051A1617CB}"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303429F-8993-44B3-B814-75B8BC131AA1}"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grpSp>
        <p:nvGrpSpPr>
          <p:cNvPr id="2" name="组合 6"/>
          <p:cNvGrpSpPr>
            <a:grpSpLocks/>
          </p:cNvGrpSpPr>
          <p:nvPr userDrawn="1"/>
        </p:nvGrpSpPr>
        <p:grpSpPr bwMode="auto">
          <a:xfrm>
            <a:off x="0" y="6437313"/>
            <a:ext cx="9144000" cy="427037"/>
            <a:chOff x="0" y="6437630"/>
            <a:chExt cx="12192000" cy="426720"/>
          </a:xfrm>
        </p:grpSpPr>
        <p:pic>
          <p:nvPicPr>
            <p:cNvPr id="3" name="图片 7"/>
            <p:cNvPicPr>
              <a:picLocks noChangeAspect="1"/>
            </p:cNvPicPr>
            <p:nvPr/>
          </p:nvPicPr>
          <p:blipFill>
            <a:blip r:embed="rId2"/>
            <a:srcRect/>
            <a:stretch>
              <a:fillRect/>
            </a:stretch>
          </p:blipFill>
          <p:spPr bwMode="auto">
            <a:xfrm>
              <a:off x="0" y="6437630"/>
              <a:ext cx="1219200" cy="426720"/>
            </a:xfrm>
            <a:prstGeom prst="rect">
              <a:avLst/>
            </a:prstGeom>
            <a:noFill/>
            <a:ln w="9525">
              <a:noFill/>
              <a:miter lim="800000"/>
              <a:headEnd/>
              <a:tailEnd/>
            </a:ln>
          </p:spPr>
        </p:pic>
        <p:pic>
          <p:nvPicPr>
            <p:cNvPr id="4" name="图片 8"/>
            <p:cNvPicPr>
              <a:picLocks noChangeAspect="1"/>
            </p:cNvPicPr>
            <p:nvPr/>
          </p:nvPicPr>
          <p:blipFill>
            <a:blip r:embed="rId2"/>
            <a:srcRect/>
            <a:stretch>
              <a:fillRect/>
            </a:stretch>
          </p:blipFill>
          <p:spPr bwMode="auto">
            <a:xfrm>
              <a:off x="1200150" y="6437630"/>
              <a:ext cx="1219200" cy="426720"/>
            </a:xfrm>
            <a:prstGeom prst="rect">
              <a:avLst/>
            </a:prstGeom>
            <a:noFill/>
            <a:ln w="9525">
              <a:noFill/>
              <a:miter lim="800000"/>
              <a:headEnd/>
              <a:tailEnd/>
            </a:ln>
          </p:spPr>
        </p:pic>
        <p:pic>
          <p:nvPicPr>
            <p:cNvPr id="5" name="图片 9"/>
            <p:cNvPicPr>
              <a:picLocks noChangeAspect="1"/>
            </p:cNvPicPr>
            <p:nvPr/>
          </p:nvPicPr>
          <p:blipFill>
            <a:blip r:embed="rId2"/>
            <a:srcRect/>
            <a:stretch>
              <a:fillRect/>
            </a:stretch>
          </p:blipFill>
          <p:spPr bwMode="auto">
            <a:xfrm>
              <a:off x="2400300" y="6437630"/>
              <a:ext cx="1219200" cy="426720"/>
            </a:xfrm>
            <a:prstGeom prst="rect">
              <a:avLst/>
            </a:prstGeom>
            <a:noFill/>
            <a:ln w="9525">
              <a:noFill/>
              <a:miter lim="800000"/>
              <a:headEnd/>
              <a:tailEnd/>
            </a:ln>
          </p:spPr>
        </p:pic>
        <p:pic>
          <p:nvPicPr>
            <p:cNvPr id="6" name="图片 10"/>
            <p:cNvPicPr>
              <a:picLocks noChangeAspect="1"/>
            </p:cNvPicPr>
            <p:nvPr/>
          </p:nvPicPr>
          <p:blipFill>
            <a:blip r:embed="rId2"/>
            <a:srcRect/>
            <a:stretch>
              <a:fillRect/>
            </a:stretch>
          </p:blipFill>
          <p:spPr bwMode="auto">
            <a:xfrm>
              <a:off x="3592830" y="6437630"/>
              <a:ext cx="1219200" cy="426720"/>
            </a:xfrm>
            <a:prstGeom prst="rect">
              <a:avLst/>
            </a:prstGeom>
            <a:noFill/>
            <a:ln w="9525">
              <a:noFill/>
              <a:miter lim="800000"/>
              <a:headEnd/>
              <a:tailEnd/>
            </a:ln>
          </p:spPr>
        </p:pic>
        <p:pic>
          <p:nvPicPr>
            <p:cNvPr id="7" name="图片 11"/>
            <p:cNvPicPr>
              <a:picLocks noChangeAspect="1"/>
            </p:cNvPicPr>
            <p:nvPr/>
          </p:nvPicPr>
          <p:blipFill>
            <a:blip r:embed="rId2"/>
            <a:srcRect/>
            <a:stretch>
              <a:fillRect/>
            </a:stretch>
          </p:blipFill>
          <p:spPr bwMode="auto">
            <a:xfrm>
              <a:off x="4792980" y="6437630"/>
              <a:ext cx="1219200" cy="426720"/>
            </a:xfrm>
            <a:prstGeom prst="rect">
              <a:avLst/>
            </a:prstGeom>
            <a:noFill/>
            <a:ln w="9525">
              <a:noFill/>
              <a:miter lim="800000"/>
              <a:headEnd/>
              <a:tailEnd/>
            </a:ln>
          </p:spPr>
        </p:pic>
        <p:pic>
          <p:nvPicPr>
            <p:cNvPr id="8" name="图片 12"/>
            <p:cNvPicPr>
              <a:picLocks noChangeAspect="1"/>
            </p:cNvPicPr>
            <p:nvPr/>
          </p:nvPicPr>
          <p:blipFill>
            <a:blip r:embed="rId2"/>
            <a:srcRect/>
            <a:stretch>
              <a:fillRect/>
            </a:stretch>
          </p:blipFill>
          <p:spPr bwMode="auto">
            <a:xfrm>
              <a:off x="5993130" y="6437630"/>
              <a:ext cx="1219200" cy="426720"/>
            </a:xfrm>
            <a:prstGeom prst="rect">
              <a:avLst/>
            </a:prstGeom>
            <a:noFill/>
            <a:ln w="9525">
              <a:noFill/>
              <a:miter lim="800000"/>
              <a:headEnd/>
              <a:tailEnd/>
            </a:ln>
          </p:spPr>
        </p:pic>
        <p:pic>
          <p:nvPicPr>
            <p:cNvPr id="9" name="图片 13"/>
            <p:cNvPicPr>
              <a:picLocks noChangeAspect="1"/>
            </p:cNvPicPr>
            <p:nvPr/>
          </p:nvPicPr>
          <p:blipFill>
            <a:blip r:embed="rId2"/>
            <a:srcRect/>
            <a:stretch>
              <a:fillRect/>
            </a:stretch>
          </p:blipFill>
          <p:spPr bwMode="auto">
            <a:xfrm>
              <a:off x="7193280" y="6437630"/>
              <a:ext cx="1219200" cy="426720"/>
            </a:xfrm>
            <a:prstGeom prst="rect">
              <a:avLst/>
            </a:prstGeom>
            <a:noFill/>
            <a:ln w="9525">
              <a:noFill/>
              <a:miter lim="800000"/>
              <a:headEnd/>
              <a:tailEnd/>
            </a:ln>
          </p:spPr>
        </p:pic>
        <p:pic>
          <p:nvPicPr>
            <p:cNvPr id="10" name="图片 14"/>
            <p:cNvPicPr>
              <a:picLocks noChangeAspect="1"/>
            </p:cNvPicPr>
            <p:nvPr/>
          </p:nvPicPr>
          <p:blipFill>
            <a:blip r:embed="rId2"/>
            <a:srcRect/>
            <a:stretch>
              <a:fillRect/>
            </a:stretch>
          </p:blipFill>
          <p:spPr bwMode="auto">
            <a:xfrm>
              <a:off x="8393430" y="6437630"/>
              <a:ext cx="1219200" cy="426720"/>
            </a:xfrm>
            <a:prstGeom prst="rect">
              <a:avLst/>
            </a:prstGeom>
            <a:noFill/>
            <a:ln w="9525">
              <a:noFill/>
              <a:miter lim="800000"/>
              <a:headEnd/>
              <a:tailEnd/>
            </a:ln>
          </p:spPr>
        </p:pic>
        <p:pic>
          <p:nvPicPr>
            <p:cNvPr id="11" name="图片 15"/>
            <p:cNvPicPr>
              <a:picLocks noChangeAspect="1"/>
            </p:cNvPicPr>
            <p:nvPr/>
          </p:nvPicPr>
          <p:blipFill>
            <a:blip r:embed="rId2"/>
            <a:srcRect/>
            <a:stretch>
              <a:fillRect/>
            </a:stretch>
          </p:blipFill>
          <p:spPr bwMode="auto">
            <a:xfrm>
              <a:off x="9593580" y="6437630"/>
              <a:ext cx="1219200" cy="426720"/>
            </a:xfrm>
            <a:prstGeom prst="rect">
              <a:avLst/>
            </a:prstGeom>
            <a:noFill/>
            <a:ln w="9525">
              <a:noFill/>
              <a:miter lim="800000"/>
              <a:headEnd/>
              <a:tailEnd/>
            </a:ln>
          </p:spPr>
        </p:pic>
        <p:pic>
          <p:nvPicPr>
            <p:cNvPr id="12" name="图片 16"/>
            <p:cNvPicPr>
              <a:picLocks noChangeAspect="1"/>
            </p:cNvPicPr>
            <p:nvPr/>
          </p:nvPicPr>
          <p:blipFill>
            <a:blip r:embed="rId2"/>
            <a:srcRect/>
            <a:stretch>
              <a:fillRect/>
            </a:stretch>
          </p:blipFill>
          <p:spPr bwMode="auto">
            <a:xfrm>
              <a:off x="10786110" y="6437630"/>
              <a:ext cx="1219200" cy="426720"/>
            </a:xfrm>
            <a:prstGeom prst="rect">
              <a:avLst/>
            </a:prstGeom>
            <a:noFill/>
            <a:ln w="9525">
              <a:noFill/>
              <a:miter lim="800000"/>
              <a:headEnd/>
              <a:tailEnd/>
            </a:ln>
          </p:spPr>
        </p:pic>
        <p:pic>
          <p:nvPicPr>
            <p:cNvPr id="13" name="图片 17"/>
            <p:cNvPicPr>
              <a:picLocks noChangeAspect="1"/>
            </p:cNvPicPr>
            <p:nvPr/>
          </p:nvPicPr>
          <p:blipFill>
            <a:blip r:embed="rId2"/>
            <a:srcRect r="83125"/>
            <a:stretch>
              <a:fillRect/>
            </a:stretch>
          </p:blipFill>
          <p:spPr bwMode="auto">
            <a:xfrm>
              <a:off x="11986260" y="6437630"/>
              <a:ext cx="205740" cy="426720"/>
            </a:xfrm>
            <a:prstGeom prst="rect">
              <a:avLst/>
            </a:prstGeom>
            <a:noFill/>
            <a:ln w="9525">
              <a:noFill/>
              <a:miter lim="800000"/>
              <a:headEnd/>
              <a:tailEnd/>
            </a:ln>
          </p:spPr>
        </p:pic>
      </p:grpSp>
      <p:pic>
        <p:nvPicPr>
          <p:cNvPr id="14" name="图片 18"/>
          <p:cNvPicPr>
            <a:picLocks noChangeAspect="1"/>
          </p:cNvPicPr>
          <p:nvPr userDrawn="1"/>
        </p:nvPicPr>
        <p:blipFill>
          <a:blip r:embed="rId3"/>
          <a:srcRect/>
          <a:stretch>
            <a:fillRect/>
          </a:stretch>
        </p:blipFill>
        <p:spPr bwMode="auto">
          <a:xfrm>
            <a:off x="0" y="3468688"/>
            <a:ext cx="2921000" cy="3201987"/>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grpSp>
        <p:nvGrpSpPr>
          <p:cNvPr id="2" name="组合 7"/>
          <p:cNvGrpSpPr>
            <a:grpSpLocks/>
          </p:cNvGrpSpPr>
          <p:nvPr userDrawn="1"/>
        </p:nvGrpSpPr>
        <p:grpSpPr bwMode="auto">
          <a:xfrm>
            <a:off x="0" y="6437313"/>
            <a:ext cx="9144000" cy="427037"/>
            <a:chOff x="0" y="6437630"/>
            <a:chExt cx="12192000" cy="426720"/>
          </a:xfrm>
        </p:grpSpPr>
        <p:pic>
          <p:nvPicPr>
            <p:cNvPr id="3" name="图片 8"/>
            <p:cNvPicPr>
              <a:picLocks noChangeAspect="1"/>
            </p:cNvPicPr>
            <p:nvPr/>
          </p:nvPicPr>
          <p:blipFill>
            <a:blip r:embed="rId2"/>
            <a:srcRect/>
            <a:stretch>
              <a:fillRect/>
            </a:stretch>
          </p:blipFill>
          <p:spPr bwMode="auto">
            <a:xfrm>
              <a:off x="0" y="6437630"/>
              <a:ext cx="1219200" cy="426720"/>
            </a:xfrm>
            <a:prstGeom prst="rect">
              <a:avLst/>
            </a:prstGeom>
            <a:noFill/>
            <a:ln w="9525">
              <a:noFill/>
              <a:miter lim="800000"/>
              <a:headEnd/>
              <a:tailEnd/>
            </a:ln>
          </p:spPr>
        </p:pic>
        <p:pic>
          <p:nvPicPr>
            <p:cNvPr id="4" name="图片 9"/>
            <p:cNvPicPr>
              <a:picLocks noChangeAspect="1"/>
            </p:cNvPicPr>
            <p:nvPr/>
          </p:nvPicPr>
          <p:blipFill>
            <a:blip r:embed="rId2"/>
            <a:srcRect/>
            <a:stretch>
              <a:fillRect/>
            </a:stretch>
          </p:blipFill>
          <p:spPr bwMode="auto">
            <a:xfrm>
              <a:off x="1200150" y="6437630"/>
              <a:ext cx="1219200" cy="426720"/>
            </a:xfrm>
            <a:prstGeom prst="rect">
              <a:avLst/>
            </a:prstGeom>
            <a:noFill/>
            <a:ln w="9525">
              <a:noFill/>
              <a:miter lim="800000"/>
              <a:headEnd/>
              <a:tailEnd/>
            </a:ln>
          </p:spPr>
        </p:pic>
        <p:pic>
          <p:nvPicPr>
            <p:cNvPr id="5" name="图片 10"/>
            <p:cNvPicPr>
              <a:picLocks noChangeAspect="1"/>
            </p:cNvPicPr>
            <p:nvPr/>
          </p:nvPicPr>
          <p:blipFill>
            <a:blip r:embed="rId2"/>
            <a:srcRect/>
            <a:stretch>
              <a:fillRect/>
            </a:stretch>
          </p:blipFill>
          <p:spPr bwMode="auto">
            <a:xfrm>
              <a:off x="2400300" y="6437630"/>
              <a:ext cx="1219200" cy="426720"/>
            </a:xfrm>
            <a:prstGeom prst="rect">
              <a:avLst/>
            </a:prstGeom>
            <a:noFill/>
            <a:ln w="9525">
              <a:noFill/>
              <a:miter lim="800000"/>
              <a:headEnd/>
              <a:tailEnd/>
            </a:ln>
          </p:spPr>
        </p:pic>
        <p:pic>
          <p:nvPicPr>
            <p:cNvPr id="6" name="图片 11"/>
            <p:cNvPicPr>
              <a:picLocks noChangeAspect="1"/>
            </p:cNvPicPr>
            <p:nvPr/>
          </p:nvPicPr>
          <p:blipFill>
            <a:blip r:embed="rId2"/>
            <a:srcRect/>
            <a:stretch>
              <a:fillRect/>
            </a:stretch>
          </p:blipFill>
          <p:spPr bwMode="auto">
            <a:xfrm>
              <a:off x="3592830" y="6437630"/>
              <a:ext cx="1219200" cy="426720"/>
            </a:xfrm>
            <a:prstGeom prst="rect">
              <a:avLst/>
            </a:prstGeom>
            <a:noFill/>
            <a:ln w="9525">
              <a:noFill/>
              <a:miter lim="800000"/>
              <a:headEnd/>
              <a:tailEnd/>
            </a:ln>
          </p:spPr>
        </p:pic>
        <p:pic>
          <p:nvPicPr>
            <p:cNvPr id="7" name="图片 12"/>
            <p:cNvPicPr>
              <a:picLocks noChangeAspect="1"/>
            </p:cNvPicPr>
            <p:nvPr/>
          </p:nvPicPr>
          <p:blipFill>
            <a:blip r:embed="rId2"/>
            <a:srcRect/>
            <a:stretch>
              <a:fillRect/>
            </a:stretch>
          </p:blipFill>
          <p:spPr bwMode="auto">
            <a:xfrm>
              <a:off x="4792980" y="6437630"/>
              <a:ext cx="1219200" cy="426720"/>
            </a:xfrm>
            <a:prstGeom prst="rect">
              <a:avLst/>
            </a:prstGeom>
            <a:noFill/>
            <a:ln w="9525">
              <a:noFill/>
              <a:miter lim="800000"/>
              <a:headEnd/>
              <a:tailEnd/>
            </a:ln>
          </p:spPr>
        </p:pic>
        <p:pic>
          <p:nvPicPr>
            <p:cNvPr id="8" name="图片 13"/>
            <p:cNvPicPr>
              <a:picLocks noChangeAspect="1"/>
            </p:cNvPicPr>
            <p:nvPr/>
          </p:nvPicPr>
          <p:blipFill>
            <a:blip r:embed="rId2"/>
            <a:srcRect/>
            <a:stretch>
              <a:fillRect/>
            </a:stretch>
          </p:blipFill>
          <p:spPr bwMode="auto">
            <a:xfrm>
              <a:off x="5993130" y="6437630"/>
              <a:ext cx="1219200" cy="426720"/>
            </a:xfrm>
            <a:prstGeom prst="rect">
              <a:avLst/>
            </a:prstGeom>
            <a:noFill/>
            <a:ln w="9525">
              <a:noFill/>
              <a:miter lim="800000"/>
              <a:headEnd/>
              <a:tailEnd/>
            </a:ln>
          </p:spPr>
        </p:pic>
        <p:pic>
          <p:nvPicPr>
            <p:cNvPr id="9" name="图片 14"/>
            <p:cNvPicPr>
              <a:picLocks noChangeAspect="1"/>
            </p:cNvPicPr>
            <p:nvPr/>
          </p:nvPicPr>
          <p:blipFill>
            <a:blip r:embed="rId2"/>
            <a:srcRect/>
            <a:stretch>
              <a:fillRect/>
            </a:stretch>
          </p:blipFill>
          <p:spPr bwMode="auto">
            <a:xfrm>
              <a:off x="7193280" y="6437630"/>
              <a:ext cx="1219200" cy="426720"/>
            </a:xfrm>
            <a:prstGeom prst="rect">
              <a:avLst/>
            </a:prstGeom>
            <a:noFill/>
            <a:ln w="9525">
              <a:noFill/>
              <a:miter lim="800000"/>
              <a:headEnd/>
              <a:tailEnd/>
            </a:ln>
          </p:spPr>
        </p:pic>
        <p:pic>
          <p:nvPicPr>
            <p:cNvPr id="10" name="图片 15"/>
            <p:cNvPicPr>
              <a:picLocks noChangeAspect="1"/>
            </p:cNvPicPr>
            <p:nvPr/>
          </p:nvPicPr>
          <p:blipFill>
            <a:blip r:embed="rId2"/>
            <a:srcRect/>
            <a:stretch>
              <a:fillRect/>
            </a:stretch>
          </p:blipFill>
          <p:spPr bwMode="auto">
            <a:xfrm>
              <a:off x="8393430" y="6437630"/>
              <a:ext cx="1219200" cy="426720"/>
            </a:xfrm>
            <a:prstGeom prst="rect">
              <a:avLst/>
            </a:prstGeom>
            <a:noFill/>
            <a:ln w="9525">
              <a:noFill/>
              <a:miter lim="800000"/>
              <a:headEnd/>
              <a:tailEnd/>
            </a:ln>
          </p:spPr>
        </p:pic>
        <p:pic>
          <p:nvPicPr>
            <p:cNvPr id="11" name="图片 16"/>
            <p:cNvPicPr>
              <a:picLocks noChangeAspect="1"/>
            </p:cNvPicPr>
            <p:nvPr/>
          </p:nvPicPr>
          <p:blipFill>
            <a:blip r:embed="rId2"/>
            <a:srcRect/>
            <a:stretch>
              <a:fillRect/>
            </a:stretch>
          </p:blipFill>
          <p:spPr bwMode="auto">
            <a:xfrm>
              <a:off x="9593580" y="6437630"/>
              <a:ext cx="1219200" cy="426720"/>
            </a:xfrm>
            <a:prstGeom prst="rect">
              <a:avLst/>
            </a:prstGeom>
            <a:noFill/>
            <a:ln w="9525">
              <a:noFill/>
              <a:miter lim="800000"/>
              <a:headEnd/>
              <a:tailEnd/>
            </a:ln>
          </p:spPr>
        </p:pic>
        <p:pic>
          <p:nvPicPr>
            <p:cNvPr id="12" name="图片 17"/>
            <p:cNvPicPr>
              <a:picLocks noChangeAspect="1"/>
            </p:cNvPicPr>
            <p:nvPr/>
          </p:nvPicPr>
          <p:blipFill>
            <a:blip r:embed="rId2"/>
            <a:srcRect/>
            <a:stretch>
              <a:fillRect/>
            </a:stretch>
          </p:blipFill>
          <p:spPr bwMode="auto">
            <a:xfrm>
              <a:off x="10786110" y="6437630"/>
              <a:ext cx="1219200" cy="426720"/>
            </a:xfrm>
            <a:prstGeom prst="rect">
              <a:avLst/>
            </a:prstGeom>
            <a:noFill/>
            <a:ln w="9525">
              <a:noFill/>
              <a:miter lim="800000"/>
              <a:headEnd/>
              <a:tailEnd/>
            </a:ln>
          </p:spPr>
        </p:pic>
        <p:pic>
          <p:nvPicPr>
            <p:cNvPr id="13" name="图片 18"/>
            <p:cNvPicPr>
              <a:picLocks noChangeAspect="1"/>
            </p:cNvPicPr>
            <p:nvPr/>
          </p:nvPicPr>
          <p:blipFill>
            <a:blip r:embed="rId2"/>
            <a:srcRect r="83125"/>
            <a:stretch>
              <a:fillRect/>
            </a:stretch>
          </p:blipFill>
          <p:spPr bwMode="auto">
            <a:xfrm>
              <a:off x="11986260" y="6437630"/>
              <a:ext cx="205740" cy="426720"/>
            </a:xfrm>
            <a:prstGeom prst="rect">
              <a:avLst/>
            </a:prstGeom>
            <a:noFill/>
            <a:ln w="9525">
              <a:noFill/>
              <a:miter lim="800000"/>
              <a:headEnd/>
              <a:tailEnd/>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grpSp>
        <p:nvGrpSpPr>
          <p:cNvPr id="2" name="组合 9"/>
          <p:cNvGrpSpPr>
            <a:grpSpLocks/>
          </p:cNvGrpSpPr>
          <p:nvPr userDrawn="1"/>
        </p:nvGrpSpPr>
        <p:grpSpPr bwMode="auto">
          <a:xfrm>
            <a:off x="0" y="6437313"/>
            <a:ext cx="9144000" cy="427037"/>
            <a:chOff x="0" y="6437630"/>
            <a:chExt cx="12192000" cy="426720"/>
          </a:xfrm>
        </p:grpSpPr>
        <p:pic>
          <p:nvPicPr>
            <p:cNvPr id="3" name="图片 10"/>
            <p:cNvPicPr>
              <a:picLocks noChangeAspect="1"/>
            </p:cNvPicPr>
            <p:nvPr/>
          </p:nvPicPr>
          <p:blipFill>
            <a:blip r:embed="rId2"/>
            <a:srcRect/>
            <a:stretch>
              <a:fillRect/>
            </a:stretch>
          </p:blipFill>
          <p:spPr bwMode="auto">
            <a:xfrm>
              <a:off x="0" y="6437630"/>
              <a:ext cx="1219200" cy="426720"/>
            </a:xfrm>
            <a:prstGeom prst="rect">
              <a:avLst/>
            </a:prstGeom>
            <a:noFill/>
            <a:ln w="9525">
              <a:noFill/>
              <a:miter lim="800000"/>
              <a:headEnd/>
              <a:tailEnd/>
            </a:ln>
          </p:spPr>
        </p:pic>
        <p:pic>
          <p:nvPicPr>
            <p:cNvPr id="4" name="图片 11"/>
            <p:cNvPicPr>
              <a:picLocks noChangeAspect="1"/>
            </p:cNvPicPr>
            <p:nvPr/>
          </p:nvPicPr>
          <p:blipFill>
            <a:blip r:embed="rId2"/>
            <a:srcRect/>
            <a:stretch>
              <a:fillRect/>
            </a:stretch>
          </p:blipFill>
          <p:spPr bwMode="auto">
            <a:xfrm>
              <a:off x="1200150" y="6437630"/>
              <a:ext cx="1219200" cy="426720"/>
            </a:xfrm>
            <a:prstGeom prst="rect">
              <a:avLst/>
            </a:prstGeom>
            <a:noFill/>
            <a:ln w="9525">
              <a:noFill/>
              <a:miter lim="800000"/>
              <a:headEnd/>
              <a:tailEnd/>
            </a:ln>
          </p:spPr>
        </p:pic>
        <p:pic>
          <p:nvPicPr>
            <p:cNvPr id="5" name="图片 12"/>
            <p:cNvPicPr>
              <a:picLocks noChangeAspect="1"/>
            </p:cNvPicPr>
            <p:nvPr/>
          </p:nvPicPr>
          <p:blipFill>
            <a:blip r:embed="rId2"/>
            <a:srcRect/>
            <a:stretch>
              <a:fillRect/>
            </a:stretch>
          </p:blipFill>
          <p:spPr bwMode="auto">
            <a:xfrm>
              <a:off x="2400300" y="6437630"/>
              <a:ext cx="1219200" cy="426720"/>
            </a:xfrm>
            <a:prstGeom prst="rect">
              <a:avLst/>
            </a:prstGeom>
            <a:noFill/>
            <a:ln w="9525">
              <a:noFill/>
              <a:miter lim="800000"/>
              <a:headEnd/>
              <a:tailEnd/>
            </a:ln>
          </p:spPr>
        </p:pic>
        <p:pic>
          <p:nvPicPr>
            <p:cNvPr id="6" name="图片 13"/>
            <p:cNvPicPr>
              <a:picLocks noChangeAspect="1"/>
            </p:cNvPicPr>
            <p:nvPr/>
          </p:nvPicPr>
          <p:blipFill>
            <a:blip r:embed="rId2"/>
            <a:srcRect/>
            <a:stretch>
              <a:fillRect/>
            </a:stretch>
          </p:blipFill>
          <p:spPr bwMode="auto">
            <a:xfrm>
              <a:off x="3592830" y="6437630"/>
              <a:ext cx="1219200" cy="426720"/>
            </a:xfrm>
            <a:prstGeom prst="rect">
              <a:avLst/>
            </a:prstGeom>
            <a:noFill/>
            <a:ln w="9525">
              <a:noFill/>
              <a:miter lim="800000"/>
              <a:headEnd/>
              <a:tailEnd/>
            </a:ln>
          </p:spPr>
        </p:pic>
        <p:pic>
          <p:nvPicPr>
            <p:cNvPr id="7" name="图片 14"/>
            <p:cNvPicPr>
              <a:picLocks noChangeAspect="1"/>
            </p:cNvPicPr>
            <p:nvPr/>
          </p:nvPicPr>
          <p:blipFill>
            <a:blip r:embed="rId2"/>
            <a:srcRect/>
            <a:stretch>
              <a:fillRect/>
            </a:stretch>
          </p:blipFill>
          <p:spPr bwMode="auto">
            <a:xfrm>
              <a:off x="4792980" y="6437630"/>
              <a:ext cx="1219200" cy="426720"/>
            </a:xfrm>
            <a:prstGeom prst="rect">
              <a:avLst/>
            </a:prstGeom>
            <a:noFill/>
            <a:ln w="9525">
              <a:noFill/>
              <a:miter lim="800000"/>
              <a:headEnd/>
              <a:tailEnd/>
            </a:ln>
          </p:spPr>
        </p:pic>
        <p:pic>
          <p:nvPicPr>
            <p:cNvPr id="8" name="图片 15"/>
            <p:cNvPicPr>
              <a:picLocks noChangeAspect="1"/>
            </p:cNvPicPr>
            <p:nvPr/>
          </p:nvPicPr>
          <p:blipFill>
            <a:blip r:embed="rId2"/>
            <a:srcRect/>
            <a:stretch>
              <a:fillRect/>
            </a:stretch>
          </p:blipFill>
          <p:spPr bwMode="auto">
            <a:xfrm>
              <a:off x="5993130" y="6437630"/>
              <a:ext cx="1219200" cy="426720"/>
            </a:xfrm>
            <a:prstGeom prst="rect">
              <a:avLst/>
            </a:prstGeom>
            <a:noFill/>
            <a:ln w="9525">
              <a:noFill/>
              <a:miter lim="800000"/>
              <a:headEnd/>
              <a:tailEnd/>
            </a:ln>
          </p:spPr>
        </p:pic>
        <p:pic>
          <p:nvPicPr>
            <p:cNvPr id="9" name="图片 16"/>
            <p:cNvPicPr>
              <a:picLocks noChangeAspect="1"/>
            </p:cNvPicPr>
            <p:nvPr/>
          </p:nvPicPr>
          <p:blipFill>
            <a:blip r:embed="rId2"/>
            <a:srcRect/>
            <a:stretch>
              <a:fillRect/>
            </a:stretch>
          </p:blipFill>
          <p:spPr bwMode="auto">
            <a:xfrm>
              <a:off x="7193280" y="6437630"/>
              <a:ext cx="1219200" cy="426720"/>
            </a:xfrm>
            <a:prstGeom prst="rect">
              <a:avLst/>
            </a:prstGeom>
            <a:noFill/>
            <a:ln w="9525">
              <a:noFill/>
              <a:miter lim="800000"/>
              <a:headEnd/>
              <a:tailEnd/>
            </a:ln>
          </p:spPr>
        </p:pic>
        <p:pic>
          <p:nvPicPr>
            <p:cNvPr id="10" name="图片 17"/>
            <p:cNvPicPr>
              <a:picLocks noChangeAspect="1"/>
            </p:cNvPicPr>
            <p:nvPr/>
          </p:nvPicPr>
          <p:blipFill>
            <a:blip r:embed="rId2"/>
            <a:srcRect/>
            <a:stretch>
              <a:fillRect/>
            </a:stretch>
          </p:blipFill>
          <p:spPr bwMode="auto">
            <a:xfrm>
              <a:off x="8393430" y="6437630"/>
              <a:ext cx="1219200" cy="426720"/>
            </a:xfrm>
            <a:prstGeom prst="rect">
              <a:avLst/>
            </a:prstGeom>
            <a:noFill/>
            <a:ln w="9525">
              <a:noFill/>
              <a:miter lim="800000"/>
              <a:headEnd/>
              <a:tailEnd/>
            </a:ln>
          </p:spPr>
        </p:pic>
        <p:pic>
          <p:nvPicPr>
            <p:cNvPr id="11" name="图片 18"/>
            <p:cNvPicPr>
              <a:picLocks noChangeAspect="1"/>
            </p:cNvPicPr>
            <p:nvPr/>
          </p:nvPicPr>
          <p:blipFill>
            <a:blip r:embed="rId2"/>
            <a:srcRect/>
            <a:stretch>
              <a:fillRect/>
            </a:stretch>
          </p:blipFill>
          <p:spPr bwMode="auto">
            <a:xfrm>
              <a:off x="9593580" y="6437630"/>
              <a:ext cx="1219200" cy="426720"/>
            </a:xfrm>
            <a:prstGeom prst="rect">
              <a:avLst/>
            </a:prstGeom>
            <a:noFill/>
            <a:ln w="9525">
              <a:noFill/>
              <a:miter lim="800000"/>
              <a:headEnd/>
              <a:tailEnd/>
            </a:ln>
          </p:spPr>
        </p:pic>
        <p:pic>
          <p:nvPicPr>
            <p:cNvPr id="12" name="图片 19"/>
            <p:cNvPicPr>
              <a:picLocks noChangeAspect="1"/>
            </p:cNvPicPr>
            <p:nvPr/>
          </p:nvPicPr>
          <p:blipFill>
            <a:blip r:embed="rId2"/>
            <a:srcRect/>
            <a:stretch>
              <a:fillRect/>
            </a:stretch>
          </p:blipFill>
          <p:spPr bwMode="auto">
            <a:xfrm>
              <a:off x="10786110" y="6437630"/>
              <a:ext cx="1219200" cy="426720"/>
            </a:xfrm>
            <a:prstGeom prst="rect">
              <a:avLst/>
            </a:prstGeom>
            <a:noFill/>
            <a:ln w="9525">
              <a:noFill/>
              <a:miter lim="800000"/>
              <a:headEnd/>
              <a:tailEnd/>
            </a:ln>
          </p:spPr>
        </p:pic>
        <p:pic>
          <p:nvPicPr>
            <p:cNvPr id="13" name="图片 20"/>
            <p:cNvPicPr>
              <a:picLocks noChangeAspect="1"/>
            </p:cNvPicPr>
            <p:nvPr/>
          </p:nvPicPr>
          <p:blipFill>
            <a:blip r:embed="rId2"/>
            <a:srcRect r="83125"/>
            <a:stretch>
              <a:fillRect/>
            </a:stretch>
          </p:blipFill>
          <p:spPr bwMode="auto">
            <a:xfrm>
              <a:off x="11986260" y="6437630"/>
              <a:ext cx="205740" cy="426720"/>
            </a:xfrm>
            <a:prstGeom prst="rect">
              <a:avLst/>
            </a:prstGeom>
            <a:noFill/>
            <a:ln w="9525">
              <a:noFill/>
              <a:miter lim="800000"/>
              <a:headEnd/>
              <a:tailEnd/>
            </a:ln>
          </p:spPr>
        </p:pic>
      </p:grpSp>
      <p:pic>
        <p:nvPicPr>
          <p:cNvPr id="14" name="图片 21"/>
          <p:cNvPicPr>
            <a:picLocks noChangeAspect="1"/>
          </p:cNvPicPr>
          <p:nvPr userDrawn="1"/>
        </p:nvPicPr>
        <p:blipFill>
          <a:blip r:embed="rId3"/>
          <a:srcRect/>
          <a:stretch>
            <a:fillRect/>
          </a:stretch>
        </p:blipFill>
        <p:spPr bwMode="auto">
          <a:xfrm>
            <a:off x="2771775" y="828675"/>
            <a:ext cx="3536950" cy="4454525"/>
          </a:xfrm>
          <a:prstGeom prst="rect">
            <a:avLst/>
          </a:prstGeom>
          <a:noFill/>
          <a:ln w="9525">
            <a:noFill/>
            <a:miter lim="800000"/>
            <a:headEnd/>
            <a:tailEnd/>
          </a:ln>
        </p:spPr>
      </p:pic>
      <p:pic>
        <p:nvPicPr>
          <p:cNvPr id="15" name="图片 22"/>
          <p:cNvPicPr>
            <a:picLocks noChangeAspect="1"/>
          </p:cNvPicPr>
          <p:nvPr userDrawn="1"/>
        </p:nvPicPr>
        <p:blipFill>
          <a:blip r:embed="rId4"/>
          <a:srcRect/>
          <a:stretch>
            <a:fillRect/>
          </a:stretch>
        </p:blipFill>
        <p:spPr bwMode="auto">
          <a:xfrm rot="19172835">
            <a:off x="3829050" y="3138488"/>
            <a:ext cx="2484438" cy="1871662"/>
          </a:xfrm>
          <a:prstGeom prst="rect">
            <a:avLst/>
          </a:prstGeom>
          <a:noFill/>
          <a:ln w="9525">
            <a:noFill/>
            <a:miter lim="800000"/>
            <a:headEnd/>
            <a:tailEnd/>
          </a:ln>
        </p:spPr>
      </p:pic>
      <p:pic>
        <p:nvPicPr>
          <p:cNvPr id="16" name="图片 24"/>
          <p:cNvPicPr>
            <a:picLocks noChangeAspect="1"/>
          </p:cNvPicPr>
          <p:nvPr/>
        </p:nvPicPr>
        <p:blipFill>
          <a:blip r:embed="rId5"/>
          <a:srcRect/>
          <a:stretch>
            <a:fillRect/>
          </a:stretch>
        </p:blipFill>
        <p:spPr bwMode="auto">
          <a:xfrm>
            <a:off x="6280150" y="4194175"/>
            <a:ext cx="425450" cy="1204913"/>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grpSp>
        <p:nvGrpSpPr>
          <p:cNvPr id="2" name="组合 5"/>
          <p:cNvGrpSpPr>
            <a:grpSpLocks/>
          </p:cNvGrpSpPr>
          <p:nvPr userDrawn="1"/>
        </p:nvGrpSpPr>
        <p:grpSpPr bwMode="auto">
          <a:xfrm>
            <a:off x="0" y="6437313"/>
            <a:ext cx="9144000" cy="427037"/>
            <a:chOff x="0" y="6437630"/>
            <a:chExt cx="12192000" cy="426720"/>
          </a:xfrm>
        </p:grpSpPr>
        <p:pic>
          <p:nvPicPr>
            <p:cNvPr id="3" name="图片 6"/>
            <p:cNvPicPr>
              <a:picLocks noChangeAspect="1"/>
            </p:cNvPicPr>
            <p:nvPr/>
          </p:nvPicPr>
          <p:blipFill>
            <a:blip r:embed="rId2"/>
            <a:srcRect/>
            <a:stretch>
              <a:fillRect/>
            </a:stretch>
          </p:blipFill>
          <p:spPr bwMode="auto">
            <a:xfrm>
              <a:off x="0" y="6437630"/>
              <a:ext cx="1219200" cy="426720"/>
            </a:xfrm>
            <a:prstGeom prst="rect">
              <a:avLst/>
            </a:prstGeom>
            <a:noFill/>
            <a:ln w="9525">
              <a:noFill/>
              <a:miter lim="800000"/>
              <a:headEnd/>
              <a:tailEnd/>
            </a:ln>
          </p:spPr>
        </p:pic>
        <p:pic>
          <p:nvPicPr>
            <p:cNvPr id="4" name="图片 7"/>
            <p:cNvPicPr>
              <a:picLocks noChangeAspect="1"/>
            </p:cNvPicPr>
            <p:nvPr/>
          </p:nvPicPr>
          <p:blipFill>
            <a:blip r:embed="rId2"/>
            <a:srcRect/>
            <a:stretch>
              <a:fillRect/>
            </a:stretch>
          </p:blipFill>
          <p:spPr bwMode="auto">
            <a:xfrm>
              <a:off x="1200150" y="6437630"/>
              <a:ext cx="1219200" cy="426720"/>
            </a:xfrm>
            <a:prstGeom prst="rect">
              <a:avLst/>
            </a:prstGeom>
            <a:noFill/>
            <a:ln w="9525">
              <a:noFill/>
              <a:miter lim="800000"/>
              <a:headEnd/>
              <a:tailEnd/>
            </a:ln>
          </p:spPr>
        </p:pic>
        <p:pic>
          <p:nvPicPr>
            <p:cNvPr id="5" name="图片 8"/>
            <p:cNvPicPr>
              <a:picLocks noChangeAspect="1"/>
            </p:cNvPicPr>
            <p:nvPr/>
          </p:nvPicPr>
          <p:blipFill>
            <a:blip r:embed="rId2"/>
            <a:srcRect/>
            <a:stretch>
              <a:fillRect/>
            </a:stretch>
          </p:blipFill>
          <p:spPr bwMode="auto">
            <a:xfrm>
              <a:off x="2400300" y="6437630"/>
              <a:ext cx="1219200" cy="426720"/>
            </a:xfrm>
            <a:prstGeom prst="rect">
              <a:avLst/>
            </a:prstGeom>
            <a:noFill/>
            <a:ln w="9525">
              <a:noFill/>
              <a:miter lim="800000"/>
              <a:headEnd/>
              <a:tailEnd/>
            </a:ln>
          </p:spPr>
        </p:pic>
        <p:pic>
          <p:nvPicPr>
            <p:cNvPr id="6" name="图片 9"/>
            <p:cNvPicPr>
              <a:picLocks noChangeAspect="1"/>
            </p:cNvPicPr>
            <p:nvPr/>
          </p:nvPicPr>
          <p:blipFill>
            <a:blip r:embed="rId2"/>
            <a:srcRect/>
            <a:stretch>
              <a:fillRect/>
            </a:stretch>
          </p:blipFill>
          <p:spPr bwMode="auto">
            <a:xfrm>
              <a:off x="3592830" y="6437630"/>
              <a:ext cx="1219200" cy="426720"/>
            </a:xfrm>
            <a:prstGeom prst="rect">
              <a:avLst/>
            </a:prstGeom>
            <a:noFill/>
            <a:ln w="9525">
              <a:noFill/>
              <a:miter lim="800000"/>
              <a:headEnd/>
              <a:tailEnd/>
            </a:ln>
          </p:spPr>
        </p:pic>
        <p:pic>
          <p:nvPicPr>
            <p:cNvPr id="7" name="图片 10"/>
            <p:cNvPicPr>
              <a:picLocks noChangeAspect="1"/>
            </p:cNvPicPr>
            <p:nvPr/>
          </p:nvPicPr>
          <p:blipFill>
            <a:blip r:embed="rId2"/>
            <a:srcRect/>
            <a:stretch>
              <a:fillRect/>
            </a:stretch>
          </p:blipFill>
          <p:spPr bwMode="auto">
            <a:xfrm>
              <a:off x="4792980" y="6437630"/>
              <a:ext cx="1219200" cy="426720"/>
            </a:xfrm>
            <a:prstGeom prst="rect">
              <a:avLst/>
            </a:prstGeom>
            <a:noFill/>
            <a:ln w="9525">
              <a:noFill/>
              <a:miter lim="800000"/>
              <a:headEnd/>
              <a:tailEnd/>
            </a:ln>
          </p:spPr>
        </p:pic>
        <p:pic>
          <p:nvPicPr>
            <p:cNvPr id="8" name="图片 11"/>
            <p:cNvPicPr>
              <a:picLocks noChangeAspect="1"/>
            </p:cNvPicPr>
            <p:nvPr/>
          </p:nvPicPr>
          <p:blipFill>
            <a:blip r:embed="rId2"/>
            <a:srcRect/>
            <a:stretch>
              <a:fillRect/>
            </a:stretch>
          </p:blipFill>
          <p:spPr bwMode="auto">
            <a:xfrm>
              <a:off x="5993130" y="6437630"/>
              <a:ext cx="1219200" cy="426720"/>
            </a:xfrm>
            <a:prstGeom prst="rect">
              <a:avLst/>
            </a:prstGeom>
            <a:noFill/>
            <a:ln w="9525">
              <a:noFill/>
              <a:miter lim="800000"/>
              <a:headEnd/>
              <a:tailEnd/>
            </a:ln>
          </p:spPr>
        </p:pic>
        <p:pic>
          <p:nvPicPr>
            <p:cNvPr id="9" name="图片 12"/>
            <p:cNvPicPr>
              <a:picLocks noChangeAspect="1"/>
            </p:cNvPicPr>
            <p:nvPr/>
          </p:nvPicPr>
          <p:blipFill>
            <a:blip r:embed="rId2"/>
            <a:srcRect/>
            <a:stretch>
              <a:fillRect/>
            </a:stretch>
          </p:blipFill>
          <p:spPr bwMode="auto">
            <a:xfrm>
              <a:off x="7193280" y="6437630"/>
              <a:ext cx="1219200" cy="426720"/>
            </a:xfrm>
            <a:prstGeom prst="rect">
              <a:avLst/>
            </a:prstGeom>
            <a:noFill/>
            <a:ln w="9525">
              <a:noFill/>
              <a:miter lim="800000"/>
              <a:headEnd/>
              <a:tailEnd/>
            </a:ln>
          </p:spPr>
        </p:pic>
        <p:pic>
          <p:nvPicPr>
            <p:cNvPr id="10" name="图片 13"/>
            <p:cNvPicPr>
              <a:picLocks noChangeAspect="1"/>
            </p:cNvPicPr>
            <p:nvPr/>
          </p:nvPicPr>
          <p:blipFill>
            <a:blip r:embed="rId2"/>
            <a:srcRect/>
            <a:stretch>
              <a:fillRect/>
            </a:stretch>
          </p:blipFill>
          <p:spPr bwMode="auto">
            <a:xfrm>
              <a:off x="8393430" y="6437630"/>
              <a:ext cx="1219200" cy="426720"/>
            </a:xfrm>
            <a:prstGeom prst="rect">
              <a:avLst/>
            </a:prstGeom>
            <a:noFill/>
            <a:ln w="9525">
              <a:noFill/>
              <a:miter lim="800000"/>
              <a:headEnd/>
              <a:tailEnd/>
            </a:ln>
          </p:spPr>
        </p:pic>
        <p:pic>
          <p:nvPicPr>
            <p:cNvPr id="11" name="图片 14"/>
            <p:cNvPicPr>
              <a:picLocks noChangeAspect="1"/>
            </p:cNvPicPr>
            <p:nvPr/>
          </p:nvPicPr>
          <p:blipFill>
            <a:blip r:embed="rId2"/>
            <a:srcRect/>
            <a:stretch>
              <a:fillRect/>
            </a:stretch>
          </p:blipFill>
          <p:spPr bwMode="auto">
            <a:xfrm>
              <a:off x="9593580" y="6437630"/>
              <a:ext cx="1219200" cy="426720"/>
            </a:xfrm>
            <a:prstGeom prst="rect">
              <a:avLst/>
            </a:prstGeom>
            <a:noFill/>
            <a:ln w="9525">
              <a:noFill/>
              <a:miter lim="800000"/>
              <a:headEnd/>
              <a:tailEnd/>
            </a:ln>
          </p:spPr>
        </p:pic>
        <p:pic>
          <p:nvPicPr>
            <p:cNvPr id="12" name="图片 15"/>
            <p:cNvPicPr>
              <a:picLocks noChangeAspect="1"/>
            </p:cNvPicPr>
            <p:nvPr/>
          </p:nvPicPr>
          <p:blipFill>
            <a:blip r:embed="rId2"/>
            <a:srcRect/>
            <a:stretch>
              <a:fillRect/>
            </a:stretch>
          </p:blipFill>
          <p:spPr bwMode="auto">
            <a:xfrm>
              <a:off x="10786110" y="6437630"/>
              <a:ext cx="1219200" cy="426720"/>
            </a:xfrm>
            <a:prstGeom prst="rect">
              <a:avLst/>
            </a:prstGeom>
            <a:noFill/>
            <a:ln w="9525">
              <a:noFill/>
              <a:miter lim="800000"/>
              <a:headEnd/>
              <a:tailEnd/>
            </a:ln>
          </p:spPr>
        </p:pic>
        <p:pic>
          <p:nvPicPr>
            <p:cNvPr id="13" name="图片 16"/>
            <p:cNvPicPr>
              <a:picLocks noChangeAspect="1"/>
            </p:cNvPicPr>
            <p:nvPr/>
          </p:nvPicPr>
          <p:blipFill>
            <a:blip r:embed="rId2"/>
            <a:srcRect r="83125"/>
            <a:stretch>
              <a:fillRect/>
            </a:stretch>
          </p:blipFill>
          <p:spPr bwMode="auto">
            <a:xfrm>
              <a:off x="11986260" y="6437630"/>
              <a:ext cx="205740" cy="426720"/>
            </a:xfrm>
            <a:prstGeom prst="rect">
              <a:avLst/>
            </a:prstGeom>
            <a:noFill/>
            <a:ln w="9525">
              <a:noFill/>
              <a:miter lim="800000"/>
              <a:headEnd/>
              <a:tailEnd/>
            </a:ln>
          </p:spPr>
        </p:pic>
      </p:grpSp>
      <p:pic>
        <p:nvPicPr>
          <p:cNvPr id="14" name="图片 17"/>
          <p:cNvPicPr>
            <a:picLocks noChangeAspect="1"/>
          </p:cNvPicPr>
          <p:nvPr userDrawn="1"/>
        </p:nvPicPr>
        <p:blipFill>
          <a:blip r:embed="rId3">
            <a:lum bright="20000"/>
          </a:blip>
          <a:srcRect/>
          <a:stretch>
            <a:fillRect/>
          </a:stretch>
        </p:blipFill>
        <p:spPr bwMode="auto">
          <a:xfrm>
            <a:off x="700088" y="706438"/>
            <a:ext cx="1628775" cy="638175"/>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页1">
    <p:spTree>
      <p:nvGrpSpPr>
        <p:cNvPr id="1" name=""/>
        <p:cNvGrpSpPr/>
        <p:nvPr/>
      </p:nvGrpSpPr>
      <p:grpSpPr>
        <a:xfrm>
          <a:off x="0" y="0"/>
          <a:ext cx="0" cy="0"/>
          <a:chOff x="0" y="0"/>
          <a:chExt cx="0" cy="0"/>
        </a:xfrm>
      </p:grpSpPr>
      <p:pic>
        <p:nvPicPr>
          <p:cNvPr id="3" name="图片 1"/>
          <p:cNvPicPr>
            <a:picLocks noChangeAspect="1"/>
          </p:cNvPicPr>
          <p:nvPr userDrawn="1"/>
        </p:nvPicPr>
        <p:blipFill>
          <a:blip r:embed="rId2"/>
          <a:srcRect t="91995"/>
          <a:stretch>
            <a:fillRect/>
          </a:stretch>
        </p:blipFill>
        <p:spPr bwMode="auto">
          <a:xfrm>
            <a:off x="-11113" y="4763"/>
            <a:ext cx="9155113" cy="544512"/>
          </a:xfrm>
          <a:prstGeom prst="rect">
            <a:avLst/>
          </a:prstGeom>
          <a:noFill/>
          <a:ln w="9525">
            <a:noFill/>
            <a:miter lim="800000"/>
            <a:headEnd/>
            <a:tailEnd/>
          </a:ln>
        </p:spPr>
      </p:pic>
      <p:pic>
        <p:nvPicPr>
          <p:cNvPr id="4" name="图片 2"/>
          <p:cNvPicPr>
            <a:picLocks noChangeAspect="1"/>
          </p:cNvPicPr>
          <p:nvPr userDrawn="1"/>
        </p:nvPicPr>
        <p:blipFill>
          <a:blip r:embed="rId2"/>
          <a:srcRect t="91995"/>
          <a:stretch>
            <a:fillRect/>
          </a:stretch>
        </p:blipFill>
        <p:spPr bwMode="auto">
          <a:xfrm>
            <a:off x="-11113" y="6369050"/>
            <a:ext cx="9155113" cy="487363"/>
          </a:xfrm>
          <a:prstGeom prst="rect">
            <a:avLst/>
          </a:prstGeom>
          <a:noFill/>
          <a:ln w="9525">
            <a:noFill/>
            <a:miter lim="800000"/>
            <a:headEnd/>
            <a:tailEnd/>
          </a:ln>
        </p:spPr>
      </p:pic>
      <p:sp>
        <p:nvSpPr>
          <p:cNvPr id="5" name="矩形 4"/>
          <p:cNvSpPr/>
          <p:nvPr userDrawn="1"/>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5292725" y="115888"/>
            <a:ext cx="115093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noProof="1">
                <a:solidFill>
                  <a:srgbClr val="FFFFFF"/>
                </a:solidFill>
                <a:latin typeface="微软雅黑" panose="020B0503020204020204" pitchFamily="34" charset="-122"/>
                <a:ea typeface="微软雅黑" panose="020B0503020204020204" pitchFamily="34" charset="-122"/>
              </a:rPr>
              <a:t>背景与挑战 </a:t>
            </a:r>
          </a:p>
        </p:txBody>
      </p:sp>
      <p:sp>
        <p:nvSpPr>
          <p:cNvPr id="7" name="矩形 6"/>
          <p:cNvSpPr/>
          <p:nvPr userDrawn="1"/>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7092950" y="125413"/>
            <a:ext cx="19240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好课的方法和策略</a:t>
            </a:r>
          </a:p>
        </p:txBody>
      </p:sp>
      <p:sp>
        <p:nvSpPr>
          <p:cNvPr id="9" name="任意多边形 8"/>
          <p:cNvSpPr/>
          <p:nvPr userDrawn="1"/>
        </p:nvSpPr>
        <p:spPr>
          <a:xfrm>
            <a:off x="5767388" y="-6350"/>
            <a:ext cx="200025" cy="23018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标题 1"/>
          <p:cNvSpPr>
            <a:spLocks noChangeArrowheads="1"/>
          </p:cNvSpPr>
          <p:nvPr userDrawn="1"/>
        </p:nvSpPr>
        <p:spPr bwMode="auto">
          <a:xfrm>
            <a:off x="63500" y="6465888"/>
            <a:ext cx="9109075" cy="293687"/>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20000"/>
              </a:lnSpc>
              <a:defRPr/>
            </a:pPr>
            <a:r>
              <a:rPr lang="zh-CN" altLang="en-US" sz="1200" dirty="0" smtClean="0">
                <a:solidFill>
                  <a:srgbClr val="FFFFFF"/>
                </a:solidFill>
                <a:latin typeface="微软雅黑" panose="020B0503020204020204" pitchFamily="34" charset="-122"/>
              </a:rPr>
              <a:t>大学本科课堂教学方法和策略探讨</a:t>
            </a:r>
          </a:p>
        </p:txBody>
      </p:sp>
      <p:pic>
        <p:nvPicPr>
          <p:cNvPr id="11" name="图片 11"/>
          <p:cNvPicPr>
            <a:picLocks noChangeAspect="1"/>
          </p:cNvPicPr>
          <p:nvPr userDrawn="1"/>
        </p:nvPicPr>
        <p:blipFill>
          <a:blip r:embed="rId3"/>
          <a:srcRect/>
          <a:stretch>
            <a:fillRect/>
          </a:stretch>
        </p:blipFill>
        <p:spPr bwMode="auto">
          <a:xfrm>
            <a:off x="8696325" y="6389688"/>
            <a:ext cx="446088" cy="446087"/>
          </a:xfrm>
          <a:prstGeom prst="rect">
            <a:avLst/>
          </a:prstGeom>
          <a:noFill/>
          <a:ln w="9525">
            <a:noFill/>
            <a:miter lim="800000"/>
            <a:headEnd/>
            <a:tailEnd/>
          </a:ln>
        </p:spPr>
      </p:pic>
      <p:sp>
        <p:nvSpPr>
          <p:cNvPr id="26" name="文本占位符 25"/>
          <p:cNvSpPr>
            <a:spLocks noGrp="1"/>
          </p:cNvSpPr>
          <p:nvPr>
            <p:ph type="body" sz="quarter" idx="10"/>
          </p:nvPr>
        </p:nvSpPr>
        <p:spPr>
          <a:xfrm>
            <a:off x="491656" y="680602"/>
            <a:ext cx="4296368" cy="430679"/>
          </a:xfrm>
          <a:prstGeom prst="rect">
            <a:avLst/>
          </a:prstGeom>
        </p:spPr>
        <p:txBody>
          <a:bodyPr/>
          <a:lstStyle>
            <a:lvl1pPr marL="0" indent="0" algn="l" defTabSz="914400" rtl="0" eaLnBrk="1" latinLnBrk="0" hangingPunct="1">
              <a:buFontTx/>
              <a:buNone/>
              <a:defRPr lang="zh-CN" altLang="en-US" sz="2400" b="1" kern="1200" dirty="0" smtClean="0">
                <a:solidFill>
                  <a:schemeClr val="tx1"/>
                </a:solidFill>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0" y="0"/>
            <a:ext cx="0" cy="0"/>
          </a:xfrm>
        </p:spPr>
        <p:txBody>
          <a:bodyPr/>
          <a:lstStyle>
            <a:lvl1pPr eaLnBrk="0" hangingPunct="0">
              <a:defRPr>
                <a:solidFill>
                  <a:prstClr val="black"/>
                </a:solidFill>
                <a:latin typeface="Arial" panose="020B0604020202020204" pitchFamily="34" charset="0"/>
                <a:ea typeface="微软雅黑" panose="020B0503020204020204" pitchFamily="34" charset="-122"/>
              </a:defRPr>
            </a:lvl1pPr>
          </a:lstStyle>
          <a:p>
            <a:pPr>
              <a:defRPr/>
            </a:pPr>
            <a:fld id="{505E68AF-5F58-46CB-A14C-2DC16016C536}" type="datetimeFigureOut">
              <a:rPr lang="zh-CN" altLang="en-US"/>
              <a:pPr>
                <a:defRPr/>
              </a:pPr>
              <a:t>2019/3/8</a:t>
            </a:fld>
            <a:endParaRPr lang="zh-CN" altLang="en-US"/>
          </a:p>
        </p:txBody>
      </p:sp>
      <p:sp>
        <p:nvSpPr>
          <p:cNvPr id="3" name="页脚占位符 4"/>
          <p:cNvSpPr>
            <a:spLocks noGrp="1"/>
          </p:cNvSpPr>
          <p:nvPr>
            <p:ph type="ftr" sz="quarter" idx="11"/>
          </p:nvPr>
        </p:nvSpPr>
        <p:spPr>
          <a:xfrm>
            <a:off x="0" y="0"/>
            <a:ext cx="0" cy="0"/>
          </a:xfrm>
        </p:spPr>
        <p:txBody>
          <a:bodyPr/>
          <a:lstStyle>
            <a:lvl1pPr eaLnBrk="0" hangingPunct="0">
              <a:defRPr>
                <a:solidFill>
                  <a:prstClr val="black"/>
                </a:solidFill>
                <a:latin typeface="Arial" panose="020B0604020202020204" pitchFamily="34" charset="0"/>
                <a:ea typeface="微软雅黑" panose="020B0503020204020204" pitchFamily="34" charset="-122"/>
              </a:defRPr>
            </a:lvl1pPr>
          </a:lstStyle>
          <a:p>
            <a:pPr>
              <a:defRPr/>
            </a:pPr>
            <a:endParaRPr lang="zh-CN" altLang="en-US"/>
          </a:p>
        </p:txBody>
      </p:sp>
      <p:sp>
        <p:nvSpPr>
          <p:cNvPr id="4" name="灯片编号占位符 5"/>
          <p:cNvSpPr>
            <a:spLocks noGrp="1"/>
          </p:cNvSpPr>
          <p:nvPr>
            <p:ph type="sldNum" sz="quarter" idx="12"/>
          </p:nvPr>
        </p:nvSpPr>
        <p:spPr>
          <a:xfrm>
            <a:off x="0" y="0"/>
            <a:ext cx="0" cy="0"/>
          </a:xfrm>
        </p:spPr>
        <p:txBody>
          <a:bodyPr/>
          <a:lstStyle>
            <a:lvl1pPr eaLnBrk="0" hangingPunct="0">
              <a:defRPr>
                <a:solidFill>
                  <a:prstClr val="black"/>
                </a:solidFill>
                <a:latin typeface="Arial" panose="020B0604020202020204" pitchFamily="34" charset="0"/>
                <a:ea typeface="微软雅黑" panose="020B0503020204020204" pitchFamily="34" charset="-122"/>
              </a:defRPr>
            </a:lvl1pPr>
          </a:lstStyle>
          <a:p>
            <a:pPr>
              <a:defRPr/>
            </a:pPr>
            <a:fld id="{232150E3-20E3-46E0-B8CC-53BD07CF2AC5}"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3141663"/>
            <a:ext cx="7772400" cy="700087"/>
          </a:xfrm>
          <a:effectLst/>
          <a:extLst>
            <a:ext uri="{AF507438-7753-43E0-B8FC-AC1667EBCBE1}"/>
          </a:extLst>
        </p:spPr>
        <p:txBody>
          <a:bodyPr>
            <a:spAutoFit/>
          </a:bodyPr>
          <a:lstStyle>
            <a:lvl1pPr algn="ctr">
              <a:defRPr sz="4000">
                <a:solidFill>
                  <a:schemeClr val="tx1"/>
                </a:solidFill>
                <a:effectLst>
                  <a:outerShdw blurRad="38100" dist="38100" dir="2700000" algn="tl">
                    <a:srgbClr val="C0C0C0"/>
                  </a:outerShdw>
                </a:effectLst>
              </a:defRPr>
            </a:lvl1pPr>
          </a:lstStyle>
          <a:p>
            <a:pPr lvl="0"/>
            <a:r>
              <a:rPr lang="zh-CN" altLang="en-US" noProof="0" smtClean="0"/>
              <a:t>单击此处编辑母版标题样式</a:t>
            </a:r>
          </a:p>
        </p:txBody>
      </p:sp>
      <p:sp>
        <p:nvSpPr>
          <p:cNvPr id="2051" name="Rectangle 3"/>
          <p:cNvSpPr>
            <a:spLocks noGrp="1" noChangeArrowheads="1"/>
          </p:cNvSpPr>
          <p:nvPr>
            <p:ph type="subTitle" idx="1"/>
          </p:nvPr>
        </p:nvSpPr>
        <p:spPr>
          <a:xfrm>
            <a:off x="1441450" y="4076700"/>
            <a:ext cx="6400800" cy="488950"/>
          </a:xfrm>
        </p:spPr>
        <p:txBody>
          <a:bodyPr>
            <a:spAutoFit/>
          </a:bodyPr>
          <a:lstStyle>
            <a:lvl1pPr marL="0" indent="0" algn="ctr">
              <a:buFontTx/>
              <a:buNone/>
              <a:defRPr>
                <a:ea typeface="华文细黑" panose="02010600040101010101" pitchFamily="2" charset="-122"/>
              </a:defRPr>
            </a:lvl1pPr>
          </a:lstStyle>
          <a:p>
            <a:pPr lvl="0"/>
            <a:r>
              <a:rPr lang="zh-CN" altLang="en-US" noProof="0" smtClean="0"/>
              <a:t>单击此处编辑母版副标题样式</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页1">
    <p:spTree>
      <p:nvGrpSpPr>
        <p:cNvPr id="1" name=""/>
        <p:cNvGrpSpPr/>
        <p:nvPr/>
      </p:nvGrpSpPr>
      <p:grpSpPr>
        <a:xfrm>
          <a:off x="0" y="0"/>
          <a:ext cx="0" cy="0"/>
          <a:chOff x="0" y="0"/>
          <a:chExt cx="0" cy="0"/>
        </a:xfrm>
      </p:grpSpPr>
      <p:pic>
        <p:nvPicPr>
          <p:cNvPr id="3" name="图片 1"/>
          <p:cNvPicPr>
            <a:picLocks noChangeAspect="1"/>
          </p:cNvPicPr>
          <p:nvPr userDrawn="1"/>
        </p:nvPicPr>
        <p:blipFill>
          <a:blip r:embed="rId2"/>
          <a:srcRect t="91995"/>
          <a:stretch>
            <a:fillRect/>
          </a:stretch>
        </p:blipFill>
        <p:spPr bwMode="auto">
          <a:xfrm>
            <a:off x="-11113" y="4763"/>
            <a:ext cx="9155113" cy="544512"/>
          </a:xfrm>
          <a:prstGeom prst="rect">
            <a:avLst/>
          </a:prstGeom>
          <a:noFill/>
          <a:ln w="9525">
            <a:noFill/>
            <a:miter lim="800000"/>
            <a:headEnd/>
            <a:tailEnd/>
          </a:ln>
        </p:spPr>
      </p:pic>
      <p:pic>
        <p:nvPicPr>
          <p:cNvPr id="4" name="图片 2"/>
          <p:cNvPicPr>
            <a:picLocks noChangeAspect="1"/>
          </p:cNvPicPr>
          <p:nvPr userDrawn="1"/>
        </p:nvPicPr>
        <p:blipFill>
          <a:blip r:embed="rId2"/>
          <a:srcRect t="91995"/>
          <a:stretch>
            <a:fillRect/>
          </a:stretch>
        </p:blipFill>
        <p:spPr bwMode="auto">
          <a:xfrm>
            <a:off x="-11113" y="6369050"/>
            <a:ext cx="9155113" cy="487363"/>
          </a:xfrm>
          <a:prstGeom prst="rect">
            <a:avLst/>
          </a:prstGeom>
          <a:noFill/>
          <a:ln w="9525">
            <a:noFill/>
            <a:miter lim="800000"/>
            <a:headEnd/>
            <a:tailEnd/>
          </a:ln>
        </p:spPr>
      </p:pic>
      <p:sp>
        <p:nvSpPr>
          <p:cNvPr id="5" name="矩形 4"/>
          <p:cNvSpPr/>
          <p:nvPr userDrawn="1"/>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5899150" y="125413"/>
            <a:ext cx="11874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noProof="1">
                <a:solidFill>
                  <a:srgbClr val="FFFFFF"/>
                </a:solidFill>
                <a:latin typeface="微软雅黑" panose="020B0503020204020204" pitchFamily="34" charset="-122"/>
                <a:ea typeface="微软雅黑" panose="020B0503020204020204" pitchFamily="34" charset="-122"/>
              </a:rPr>
              <a:t>背景与挑战</a:t>
            </a:r>
          </a:p>
        </p:txBody>
      </p:sp>
      <p:sp>
        <p:nvSpPr>
          <p:cNvPr id="7" name="矩形 6"/>
          <p:cNvSpPr/>
          <p:nvPr userDrawn="1"/>
        </p:nvSpPr>
        <p:spPr>
          <a:xfrm>
            <a:off x="7048500" y="158750"/>
            <a:ext cx="1117600" cy="373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Arial" panose="020B0604020202020204" pitchFamily="34" charset="0"/>
                <a:ea typeface="黑体" panose="02010609060101010101" pitchFamily="49" charset="-122"/>
              </a:rPr>
              <a:t>好课的标准</a:t>
            </a:r>
            <a:endParaRPr lang="en-US" altLang="zh-CN" sz="1200" dirty="0">
              <a:solidFill>
                <a:srgbClr val="FFFFFF"/>
              </a:solidFill>
              <a:latin typeface="Arial" panose="020B0604020202020204" pitchFamily="34" charset="0"/>
              <a:ea typeface="黑体" panose="02010609060101010101" pitchFamily="49" charset="-122"/>
            </a:endParaRPr>
          </a:p>
        </p:txBody>
      </p:sp>
      <p:sp>
        <p:nvSpPr>
          <p:cNvPr id="8" name="矩形 7"/>
          <p:cNvSpPr/>
          <p:nvPr userDrawn="1"/>
        </p:nvSpPr>
        <p:spPr>
          <a:xfrm>
            <a:off x="7954963" y="125413"/>
            <a:ext cx="100171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Arial" panose="020B0604020202020204" pitchFamily="34" charset="0"/>
                <a:ea typeface="黑体" panose="02010609060101010101" pitchFamily="49" charset="-122"/>
              </a:rPr>
              <a:t>方法和策略</a:t>
            </a:r>
          </a:p>
        </p:txBody>
      </p:sp>
      <p:sp>
        <p:nvSpPr>
          <p:cNvPr id="9" name="任意多边形 8"/>
          <p:cNvSpPr/>
          <p:nvPr userDrawn="1"/>
        </p:nvSpPr>
        <p:spPr>
          <a:xfrm>
            <a:off x="6310313" y="11113"/>
            <a:ext cx="200025" cy="22860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标题 1"/>
          <p:cNvSpPr>
            <a:spLocks noChangeArrowheads="1"/>
          </p:cNvSpPr>
          <p:nvPr userDrawn="1"/>
        </p:nvSpPr>
        <p:spPr bwMode="auto">
          <a:xfrm>
            <a:off x="63500" y="6465888"/>
            <a:ext cx="9109075" cy="314325"/>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20000"/>
              </a:lnSpc>
              <a:defRPr/>
            </a:pPr>
            <a:r>
              <a:rPr lang="zh-CN" altLang="zh-CN" sz="1200" dirty="0" smtClean="0">
                <a:solidFill>
                  <a:srgbClr val="FFFFFF"/>
                </a:solidFill>
                <a:latin typeface="微软雅黑" panose="020B0503020204020204" pitchFamily="34" charset="-122"/>
              </a:rPr>
              <a:t>大学本科课堂教学方法和策略探讨</a:t>
            </a:r>
            <a:endParaRPr lang="zh-CN" altLang="en-US" sz="1200" dirty="0" smtClean="0">
              <a:solidFill>
                <a:srgbClr val="FFFFFF"/>
              </a:solidFill>
              <a:latin typeface="微软雅黑" panose="020B0503020204020204" pitchFamily="34" charset="-122"/>
            </a:endParaRPr>
          </a:p>
        </p:txBody>
      </p:sp>
      <p:pic>
        <p:nvPicPr>
          <p:cNvPr id="11" name="图片 1"/>
          <p:cNvPicPr>
            <a:picLocks noChangeAspect="1"/>
          </p:cNvPicPr>
          <p:nvPr userDrawn="1"/>
        </p:nvPicPr>
        <p:blipFill>
          <a:blip r:embed="rId3"/>
          <a:srcRect/>
          <a:stretch>
            <a:fillRect/>
          </a:stretch>
        </p:blipFill>
        <p:spPr bwMode="auto">
          <a:xfrm>
            <a:off x="8655050" y="6378575"/>
            <a:ext cx="488950" cy="488950"/>
          </a:xfrm>
          <a:prstGeom prst="rect">
            <a:avLst/>
          </a:prstGeom>
          <a:noFill/>
          <a:ln w="9525">
            <a:noFill/>
            <a:miter lim="800000"/>
            <a:headEnd/>
            <a:tailEnd/>
          </a:ln>
        </p:spPr>
      </p:pic>
      <p:sp>
        <p:nvSpPr>
          <p:cNvPr id="26" name="文本占位符 25"/>
          <p:cNvSpPr>
            <a:spLocks noGrp="1"/>
          </p:cNvSpPr>
          <p:nvPr>
            <p:ph type="body" sz="quarter" idx="10"/>
          </p:nvPr>
        </p:nvSpPr>
        <p:spPr>
          <a:xfrm>
            <a:off x="491656" y="680602"/>
            <a:ext cx="4296368" cy="430679"/>
          </a:xfrm>
          <a:prstGeom prst="rect">
            <a:avLst/>
          </a:prstGeom>
        </p:spPr>
        <p:txBody>
          <a:bodyPr/>
          <a:lstStyle>
            <a:lvl1pPr marL="0" indent="0" algn="l" defTabSz="914400" rtl="0" eaLnBrk="1" latinLnBrk="0" hangingPunct="1">
              <a:buFontTx/>
              <a:buNone/>
              <a:defRPr lang="zh-CN" altLang="en-US" sz="2400" b="1" kern="1200" dirty="0" smtClean="0">
                <a:solidFill>
                  <a:schemeClr val="tx1"/>
                </a:solidFill>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9CF2B85-696D-4D1F-8649-E1514081F8FE}"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4701917-B500-4296-897B-A432461D8A6A}"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p:nvPr userDrawn="1"/>
        </p:nvSpPr>
        <p:spPr>
          <a:xfrm>
            <a:off x="0" y="-8468"/>
            <a:ext cx="9144000" cy="6866467"/>
          </a:xfrm>
          <a:prstGeom prst="rect">
            <a:avLst/>
          </a:prstGeom>
          <a:gradFill flip="none" rotWithShape="1">
            <a:gsLst>
              <a:gs pos="0">
                <a:schemeClr val="bg1"/>
              </a:gs>
              <a:gs pos="100000">
                <a:srgbClr val="DBDBD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350" dirty="0">
              <a:solidFill>
                <a:prstClr val="white"/>
              </a:solidFill>
            </a:endParaRPr>
          </a:p>
        </p:txBody>
      </p:sp>
      <p:pic>
        <p:nvPicPr>
          <p:cNvPr id="5" name="Image 1"/>
          <p:cNvPicPr>
            <a:picLocks noChangeAspect="1"/>
          </p:cNvPicPr>
          <p:nvPr userDrawn="1"/>
        </p:nvPicPr>
        <p:blipFill>
          <a:blip r:embed="rId2"/>
          <a:srcRect/>
          <a:stretch>
            <a:fillRect/>
          </a:stretch>
        </p:blipFill>
        <p:spPr bwMode="auto">
          <a:xfrm>
            <a:off x="107950" y="71438"/>
            <a:ext cx="963613" cy="531812"/>
          </a:xfrm>
          <a:prstGeom prst="rect">
            <a:avLst/>
          </a:prstGeom>
          <a:noFill/>
          <a:ln w="9525">
            <a:noFill/>
            <a:miter lim="800000"/>
            <a:headEnd/>
            <a:tailEnd/>
          </a:ln>
        </p:spPr>
      </p:pic>
      <p:sp>
        <p:nvSpPr>
          <p:cNvPr id="2" name="Title 1"/>
          <p:cNvSpPr>
            <a:spLocks noGrp="1"/>
          </p:cNvSpPr>
          <p:nvPr>
            <p:ph type="ctrTitle"/>
          </p:nvPr>
        </p:nvSpPr>
        <p:spPr>
          <a:xfrm>
            <a:off x="1657350" y="19844"/>
            <a:ext cx="6858000" cy="621792"/>
          </a:xfrm>
        </p:spPr>
        <p:txBody>
          <a:bodyPr>
            <a:normAutofit/>
          </a:bodyPr>
          <a:lstStyle>
            <a:lvl1pPr algn="r">
              <a:defRPr sz="1800" b="1" cap="small" baseline="0">
                <a:solidFill>
                  <a:schemeClr val="tx2">
                    <a:lumMod val="7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7350" y="669442"/>
            <a:ext cx="6858000" cy="292608"/>
          </a:xfrm>
        </p:spPr>
        <p:txBody>
          <a:bodyPr anchor="ctr">
            <a:noAutofit/>
          </a:bodyPr>
          <a:lstStyle>
            <a:lvl1pPr marL="0" indent="0" algn="r">
              <a:buNone/>
              <a:defRPr sz="1350" cap="small" baseline="0">
                <a:solidFill>
                  <a:schemeClr val="tx2">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6"/>
          <p:cNvSpPr/>
          <p:nvPr userDrawn="1"/>
        </p:nvSpPr>
        <p:spPr>
          <a:xfrm>
            <a:off x="0" y="-8468"/>
            <a:ext cx="9144000" cy="6866467"/>
          </a:xfrm>
          <a:prstGeom prst="rect">
            <a:avLst/>
          </a:prstGeom>
          <a:gradFill flip="none" rotWithShape="1">
            <a:gsLst>
              <a:gs pos="0">
                <a:schemeClr val="bg1">
                  <a:lumMod val="65000"/>
                </a:schemeClr>
              </a:gs>
              <a:gs pos="100000">
                <a:schemeClr val="tx1">
                  <a:lumMod val="50000"/>
                  <a:lumOff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350" dirty="0">
              <a:solidFill>
                <a:prstClr val="white"/>
              </a:solidFill>
            </a:endParaRPr>
          </a:p>
        </p:txBody>
      </p:sp>
      <p:pic>
        <p:nvPicPr>
          <p:cNvPr id="5" name="Image 1"/>
          <p:cNvPicPr>
            <a:picLocks noChangeAspect="1"/>
          </p:cNvPicPr>
          <p:nvPr userDrawn="1"/>
        </p:nvPicPr>
        <p:blipFill>
          <a:blip r:embed="rId2"/>
          <a:srcRect/>
          <a:stretch>
            <a:fillRect/>
          </a:stretch>
        </p:blipFill>
        <p:spPr bwMode="auto">
          <a:xfrm>
            <a:off x="107950" y="71438"/>
            <a:ext cx="963613" cy="531812"/>
          </a:xfrm>
          <a:prstGeom prst="rect">
            <a:avLst/>
          </a:prstGeom>
          <a:noFill/>
          <a:ln w="9525">
            <a:noFill/>
            <a:miter lim="800000"/>
            <a:headEnd/>
            <a:tailEnd/>
          </a:ln>
        </p:spPr>
      </p:pic>
      <p:sp>
        <p:nvSpPr>
          <p:cNvPr id="2" name="Title 1"/>
          <p:cNvSpPr>
            <a:spLocks noGrp="1"/>
          </p:cNvSpPr>
          <p:nvPr>
            <p:ph type="ctrTitle"/>
          </p:nvPr>
        </p:nvSpPr>
        <p:spPr>
          <a:xfrm>
            <a:off x="1657350" y="19844"/>
            <a:ext cx="6858000" cy="621792"/>
          </a:xfrm>
        </p:spPr>
        <p:txBody>
          <a:bodyPr>
            <a:normAutofit/>
          </a:bodyPr>
          <a:lstStyle>
            <a:lvl1pPr algn="r">
              <a:defRPr sz="1800" b="1" cap="small" baseline="0">
                <a:solidFill>
                  <a:schemeClr val="bg1">
                    <a:lumMod val="9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7350" y="669442"/>
            <a:ext cx="6858000" cy="292608"/>
          </a:xfrm>
        </p:spPr>
        <p:txBody>
          <a:bodyPr anchor="ctr">
            <a:noAutofit/>
          </a:bodyPr>
          <a:lstStyle>
            <a:lvl1pPr marL="0" indent="0" algn="r">
              <a:buNone/>
              <a:defRPr sz="1350" cap="small" baseline="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22F1E6-0CAF-4386-96C9-3C68B035E721}"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FB43C5-5D61-49F7-8F87-AFC67210BF6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397592-E007-4156-ABE0-4FCDDC2BEEDF}"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05C570-6E76-461C-93D2-909A89FF291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9F0DF3-151B-46C8-AFEC-D72A4663E60A}" type="datetimeFigureOut">
              <a:rPr lang="en-US"/>
              <a:pPr>
                <a:defRPr/>
              </a:pPr>
              <a:t>3/8/2019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4C36615-6496-4587-B3DA-229AAB1F7464}"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53F125-ECB0-435C-9CA6-2C1FB39E0637}" type="datetimeFigureOut">
              <a:rPr lang="en-US"/>
              <a:pPr>
                <a:defRPr/>
              </a:pPr>
              <a:t>3/8/2019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6F3184-194F-4E7D-80F1-625C6AA1256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F714B7-3F00-4FAC-8C98-BA8306439B26}"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D454F7-3D6C-41D4-8A68-12AEF67D020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179CCD-3F74-4C9A-99E0-D57CC2730243}"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B00AEE-26A2-4250-8299-7CE12F8D608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D79B8E-830F-4E7F-9177-EC9C567BCCA1}"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B08607-C2B6-47C6-BDD1-A0DB3E61F7A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E7E6A7-F3CE-46EE-B119-4874AF251F8B}"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AF16E4-8ACE-4E9F-AF99-E168FA437F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EF25057-6FAF-4777-A861-0C9F7A4FC779}"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9AE5613-8FB9-4049-A66B-72EA34BE502B}"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4" name="Image 1"/>
          <p:cNvPicPr>
            <a:picLocks noChangeAspect="1"/>
          </p:cNvPicPr>
          <p:nvPr userDrawn="1"/>
        </p:nvPicPr>
        <p:blipFill>
          <a:blip r:embed="rId2"/>
          <a:srcRect/>
          <a:stretch>
            <a:fillRect/>
          </a:stretch>
        </p:blipFill>
        <p:spPr bwMode="auto">
          <a:xfrm>
            <a:off x="142875" y="71438"/>
            <a:ext cx="1285875" cy="531812"/>
          </a:xfrm>
          <a:prstGeom prst="rect">
            <a:avLst/>
          </a:prstGeom>
          <a:noFill/>
          <a:ln w="9525">
            <a:noFill/>
            <a:miter lim="800000"/>
            <a:headEnd/>
            <a:tailEnd/>
          </a:ln>
        </p:spPr>
      </p:pic>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rtlCol="0">
            <a:normAutofit/>
          </a:bodyPr>
          <a:lstStyle/>
          <a:p>
            <a:r>
              <a:rPr lang="fr-FR" dirty="0" smtClean="0"/>
              <a:t>Modifiez le style du titre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p:nvPr userDrawn="1"/>
        </p:nvSpPr>
        <p:spPr>
          <a:xfrm>
            <a:off x="0" y="-8468"/>
            <a:ext cx="9144000" cy="6866467"/>
          </a:xfrm>
          <a:prstGeom prst="rect">
            <a:avLst/>
          </a:prstGeom>
          <a:gradFill flip="none" rotWithShape="1">
            <a:gsLst>
              <a:gs pos="0">
                <a:schemeClr val="bg1"/>
              </a:gs>
              <a:gs pos="100000">
                <a:srgbClr val="DBDBD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350" dirty="0">
              <a:solidFill>
                <a:prstClr val="white"/>
              </a:solidFill>
            </a:endParaRPr>
          </a:p>
        </p:txBody>
      </p:sp>
      <p:pic>
        <p:nvPicPr>
          <p:cNvPr id="5" name="Image 1"/>
          <p:cNvPicPr>
            <a:picLocks noChangeAspect="1"/>
          </p:cNvPicPr>
          <p:nvPr userDrawn="1"/>
        </p:nvPicPr>
        <p:blipFill>
          <a:blip r:embed="rId2"/>
          <a:srcRect/>
          <a:stretch>
            <a:fillRect/>
          </a:stretch>
        </p:blipFill>
        <p:spPr bwMode="auto">
          <a:xfrm>
            <a:off x="107950" y="71438"/>
            <a:ext cx="963613" cy="531812"/>
          </a:xfrm>
          <a:prstGeom prst="rect">
            <a:avLst/>
          </a:prstGeom>
          <a:noFill/>
          <a:ln w="9525">
            <a:noFill/>
            <a:miter lim="800000"/>
            <a:headEnd/>
            <a:tailEnd/>
          </a:ln>
        </p:spPr>
      </p:pic>
      <p:sp>
        <p:nvSpPr>
          <p:cNvPr id="2" name="Title 1"/>
          <p:cNvSpPr>
            <a:spLocks noGrp="1"/>
          </p:cNvSpPr>
          <p:nvPr>
            <p:ph type="ctrTitle"/>
          </p:nvPr>
        </p:nvSpPr>
        <p:spPr>
          <a:xfrm>
            <a:off x="1657350" y="19844"/>
            <a:ext cx="6858000" cy="621792"/>
          </a:xfrm>
        </p:spPr>
        <p:txBody>
          <a:bodyPr>
            <a:normAutofit/>
          </a:bodyPr>
          <a:lstStyle>
            <a:lvl1pPr algn="r">
              <a:defRPr sz="1800" b="1" cap="small" baseline="0">
                <a:solidFill>
                  <a:schemeClr val="tx2">
                    <a:lumMod val="7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7350" y="669442"/>
            <a:ext cx="6858000" cy="292608"/>
          </a:xfrm>
        </p:spPr>
        <p:txBody>
          <a:bodyPr anchor="ctr">
            <a:noAutofit/>
          </a:bodyPr>
          <a:lstStyle>
            <a:lvl1pPr marL="0" indent="0" algn="r">
              <a:buNone/>
              <a:defRPr sz="1350" cap="small" baseline="0">
                <a:solidFill>
                  <a:schemeClr val="tx2">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6"/>
          <p:cNvSpPr/>
          <p:nvPr userDrawn="1"/>
        </p:nvSpPr>
        <p:spPr>
          <a:xfrm>
            <a:off x="0" y="-8468"/>
            <a:ext cx="9144000" cy="6866467"/>
          </a:xfrm>
          <a:prstGeom prst="rect">
            <a:avLst/>
          </a:prstGeom>
          <a:gradFill flip="none" rotWithShape="1">
            <a:gsLst>
              <a:gs pos="0">
                <a:schemeClr val="bg1">
                  <a:lumMod val="65000"/>
                </a:schemeClr>
              </a:gs>
              <a:gs pos="100000">
                <a:schemeClr val="tx1">
                  <a:lumMod val="50000"/>
                  <a:lumOff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350" dirty="0">
              <a:solidFill>
                <a:prstClr val="white"/>
              </a:solidFill>
            </a:endParaRPr>
          </a:p>
        </p:txBody>
      </p:sp>
      <p:pic>
        <p:nvPicPr>
          <p:cNvPr id="5" name="Image 1"/>
          <p:cNvPicPr>
            <a:picLocks noChangeAspect="1"/>
          </p:cNvPicPr>
          <p:nvPr userDrawn="1"/>
        </p:nvPicPr>
        <p:blipFill>
          <a:blip r:embed="rId2"/>
          <a:srcRect/>
          <a:stretch>
            <a:fillRect/>
          </a:stretch>
        </p:blipFill>
        <p:spPr bwMode="auto">
          <a:xfrm>
            <a:off x="107950" y="71438"/>
            <a:ext cx="963613" cy="531812"/>
          </a:xfrm>
          <a:prstGeom prst="rect">
            <a:avLst/>
          </a:prstGeom>
          <a:noFill/>
          <a:ln w="9525">
            <a:noFill/>
            <a:miter lim="800000"/>
            <a:headEnd/>
            <a:tailEnd/>
          </a:ln>
        </p:spPr>
      </p:pic>
      <p:sp>
        <p:nvSpPr>
          <p:cNvPr id="2" name="Title 1"/>
          <p:cNvSpPr>
            <a:spLocks noGrp="1"/>
          </p:cNvSpPr>
          <p:nvPr>
            <p:ph type="ctrTitle"/>
          </p:nvPr>
        </p:nvSpPr>
        <p:spPr>
          <a:xfrm>
            <a:off x="1657350" y="19844"/>
            <a:ext cx="6858000" cy="621792"/>
          </a:xfrm>
        </p:spPr>
        <p:txBody>
          <a:bodyPr>
            <a:normAutofit/>
          </a:bodyPr>
          <a:lstStyle>
            <a:lvl1pPr algn="r">
              <a:defRPr sz="1800" b="1" cap="small" baseline="0">
                <a:solidFill>
                  <a:schemeClr val="bg1">
                    <a:lumMod val="9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7350" y="669442"/>
            <a:ext cx="6858000" cy="292608"/>
          </a:xfrm>
        </p:spPr>
        <p:txBody>
          <a:bodyPr anchor="ctr">
            <a:noAutofit/>
          </a:bodyPr>
          <a:lstStyle>
            <a:lvl1pPr marL="0" indent="0" algn="r">
              <a:buNone/>
              <a:defRPr sz="1350" cap="small" baseline="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44F0A79-A502-4693-889D-7DCC85672AB2}"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5C172-9D60-4F96-BF0B-D14D2F4E2BF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9EEA399-9D02-404E-9197-282BFFAB396A}"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82EFC0-E953-4462-A6C9-8EE955973A1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D376233-484C-41B1-AC68-6ED7920747B2}" type="datetimeFigureOut">
              <a:rPr lang="en-US"/>
              <a:pPr>
                <a:defRPr/>
              </a:pPr>
              <a:t>3/8/2019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C49EDB-0034-4DD9-8E3F-A9B1E93409E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A02CEA-CE28-49B2-B321-BEE4E4BCB25A}" type="datetimeFigureOut">
              <a:rPr lang="en-US"/>
              <a:pPr>
                <a:defRPr/>
              </a:pPr>
              <a:t>3/8/2019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57663E-3D49-427D-AA29-DC408CB6236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5DF89A-7C3A-4E32-BD07-1671894DFABD}"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5F5330-1BCB-44F3-A8A1-F27187161DB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21DBA1-DFF9-4983-93E5-EB7DAF0838D3}" type="datetimeFigureOut">
              <a:rPr lang="en-US"/>
              <a:pPr>
                <a:defRPr/>
              </a:pPr>
              <a:t>3/8/2019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68CFE9-3DCF-4292-AF58-53921598031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847DCA-EB40-4F58-B58F-DD2CDC4128BF}"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6023C8-29B4-40FD-8042-BB3E7163394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B099534-2820-4473-BCB7-9EC540C89F46}"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A008794-D553-4764-BED2-67EE60C2A042}"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212761-1886-4CA0-80A7-8AF7321FBC5F}" type="datetimeFigureOut">
              <a:rPr lang="en-US"/>
              <a:pPr>
                <a:defRPr/>
              </a:pPr>
              <a:t>3/8/2019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0AC54-7F81-4D42-9E45-1B443D6B1A5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4" name="Image 1"/>
          <p:cNvPicPr>
            <a:picLocks noChangeAspect="1"/>
          </p:cNvPicPr>
          <p:nvPr userDrawn="1"/>
        </p:nvPicPr>
        <p:blipFill>
          <a:blip r:embed="rId2"/>
          <a:srcRect/>
          <a:stretch>
            <a:fillRect/>
          </a:stretch>
        </p:blipFill>
        <p:spPr bwMode="auto">
          <a:xfrm>
            <a:off x="142875" y="71438"/>
            <a:ext cx="1285875" cy="531812"/>
          </a:xfrm>
          <a:prstGeom prst="rect">
            <a:avLst/>
          </a:prstGeom>
          <a:noFill/>
          <a:ln w="9525">
            <a:noFill/>
            <a:miter lim="800000"/>
            <a:headEnd/>
            <a:tailEnd/>
          </a:ln>
        </p:spPr>
      </p:pic>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rtlCol="0">
            <a:normAutofit/>
          </a:bodyPr>
          <a:lstStyle/>
          <a:p>
            <a:r>
              <a:rPr lang="fr-FR" dirty="0" smtClean="0"/>
              <a:t>Modifiez le style du titre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23D7150-ED38-4448-8D46-54713776C119}"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7E60704-EE93-4AD7-BB45-CEC5EEBAD178}" type="slidenum">
              <a:rPr lang="zh-CN" altLang="en-US"/>
              <a:pPr>
                <a:defRPr/>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3D0F3B3-DF97-4FCC-8AEB-9C0379F2DEC2}"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3399533-2BFB-4FCB-A941-CEDCD1EC3379}" type="slidenum">
              <a:rPr lang="zh-CN" altLang="en-US"/>
              <a:pPr>
                <a:defRPr/>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E026C81-0995-4112-A861-702B220434BA}"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10F9CC-ECD5-49B8-856B-5E01290C0507}" type="slidenum">
              <a:rPr lang="zh-CN" altLang="en-US"/>
              <a:pPr>
                <a:defRPr/>
              </a:pPr>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BE6F337A-C6D3-49F8-8D8E-F360D61A25E2}"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6A98F01-1E9C-411C-A286-AF50CC6D5FF7}" type="slidenum">
              <a:rPr lang="zh-CN" altLang="en-US"/>
              <a:pPr>
                <a:defRPr/>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0D3116D-FFBB-427E-9A02-0BF5D447DDAD}"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CD9C1BF-9949-41C9-9E0B-96FA0FA7ACF3}" type="slidenum">
              <a:rPr lang="zh-CN" altLang="en-US"/>
              <a:pPr>
                <a:defRPr/>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510580"/>
          </a:xfrm>
        </p:spPr>
        <p:txBody>
          <a:bodyPr/>
          <a:lstStyle>
            <a:lvl1pPr algn="l">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3"/>
          <p:cNvSpPr>
            <a:spLocks noGrp="1"/>
          </p:cNvSpPr>
          <p:nvPr>
            <p:ph type="dt" sz="half" idx="10"/>
          </p:nvPr>
        </p:nvSpPr>
        <p:spPr/>
        <p:txBody>
          <a:bodyPr/>
          <a:lstStyle>
            <a:lvl1pPr>
              <a:defRPr/>
            </a:lvl1pPr>
          </a:lstStyle>
          <a:p>
            <a:pPr>
              <a:defRPr/>
            </a:pPr>
            <a:fld id="{443BD059-E794-46F2-98D9-D6A60E13F14E}"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2AC9CA3-6592-4041-A432-B2D1DDD2E99F}" type="slidenum">
              <a:rPr lang="zh-CN" altLang="en-US"/>
              <a:pPr>
                <a:defRPr/>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32EAEA4-69FE-433D-9004-8E33E90E829D}"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916C8B4-AE3C-4B2E-950E-9182340CCEBE}" type="slidenum">
              <a:rPr lang="zh-CN" altLang="en-US"/>
              <a:pPr>
                <a:defRPr/>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080297A-5F6C-4FFD-85E3-0138B664AC67}"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AD3648C-1836-4059-833E-D2CF580BBF0A}"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8AFE26F-0814-4E4B-AD84-7AB4571AB85A}"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13C43AA-9287-4309-9900-F77997B0CB86}" type="slidenum">
              <a:rPr lang="zh-CN" altLang="en-US"/>
              <a:pPr>
                <a:defRPr/>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96144F8-4DB1-464A-A2A3-6362B03E6299}"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44EB3A1-E94B-4723-9A3E-FA0F1053F502}" type="slidenum">
              <a:rPr lang="zh-CN" altLang="en-US"/>
              <a:pPr>
                <a:defRPr/>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6726D43-5F4E-4DE0-B5A9-9A32671496D2}"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B8DDD3-5B1E-4906-9067-D5DB00F92C82}" type="slidenum">
              <a:rPr lang="zh-CN" altLang="en-US"/>
              <a:pPr>
                <a:defRPr/>
              </a:pPr>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FDA80A8-3F66-41EB-8867-57A421E544B2}"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D64CAA3-0350-4909-82D5-8863A9CACE13}" type="slidenum">
              <a:rPr lang="zh-CN" altLang="en-US"/>
              <a:pPr>
                <a:defRPr/>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14B044D-26D5-48CB-A845-E706E5663A12}"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E4F8FF3-942C-49E2-A528-A284BA1A4797}" type="slidenum">
              <a:rPr lang="zh-CN" altLang="en-US"/>
              <a:pPr>
                <a:defRPr/>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1B4EAD9-A188-4A4B-8336-DD256C4696A7}"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5F0E1FE-FC61-465F-B275-848D16ED3E30}" type="slidenum">
              <a:rPr lang="zh-CN" altLang="en-US"/>
              <a:pPr>
                <a:defRPr/>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B8BC1AE-56C7-40BB-BF0A-AAC1F388258D}"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C1F0D16-44A5-4556-8AF3-208BA8717B53}" type="slidenum">
              <a:rPr lang="zh-CN" altLang="en-US"/>
              <a:pPr>
                <a:defRPr/>
              </a:pPr>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39A67EC9-CBB4-4BC3-8C2C-08FF2FE58096}"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202C158-F705-446B-8473-BA27477CE799}" type="slidenum">
              <a:rPr lang="zh-CN" altLang="en-US"/>
              <a:pPr>
                <a:defRPr/>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7E2D36A-5AB3-4156-80F3-6537BA9F2D55}"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D4006B66-39F2-422F-86FB-4B637A98A555}" type="slidenum">
              <a:rPr lang="zh-CN" altLang="en-US"/>
              <a:pPr>
                <a:defRPr/>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510580"/>
          </a:xfrm>
        </p:spPr>
        <p:txBody>
          <a:bodyPr/>
          <a:lstStyle>
            <a:lvl1pPr algn="l">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3"/>
          <p:cNvSpPr>
            <a:spLocks noGrp="1"/>
          </p:cNvSpPr>
          <p:nvPr>
            <p:ph type="dt" sz="half" idx="10"/>
          </p:nvPr>
        </p:nvSpPr>
        <p:spPr/>
        <p:txBody>
          <a:bodyPr/>
          <a:lstStyle>
            <a:lvl1pPr>
              <a:defRPr/>
            </a:lvl1pPr>
          </a:lstStyle>
          <a:p>
            <a:pPr>
              <a:defRPr/>
            </a:pPr>
            <a:fld id="{EA2AA9D5-85F4-4F88-8AEB-A4DA2BF8CB46}"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2D92F56-A8F1-4A29-9FAA-8FE06C042FDC}" type="slidenum">
              <a:rPr lang="zh-CN" altLang="en-US"/>
              <a:pPr>
                <a:defRPr/>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847D824-BE5F-4FDD-86A1-D1818255F339}"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943E7668-9CA9-4B3F-98BD-C29D60D1FDC6}"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4131295-E2E3-43CA-BB85-D5A0F8A3E604}"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E6D5ED6-1165-462A-9953-E586A68C85D7}" type="slidenum">
              <a:rPr lang="zh-CN" altLang="en-US"/>
              <a:pPr>
                <a:defRPr/>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748B470-CA0F-44E7-BA60-530698167E57}"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2F36FF8-E290-4305-ACE8-344449BD6A0C}" type="slidenum">
              <a:rPr lang="zh-CN" altLang="en-US"/>
              <a:pPr>
                <a:defRPr/>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CAF343F-E1CF-414A-B554-0D199C20BEBE}"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D4C0455-DB9C-4705-A13C-A6E831016217}" type="slidenum">
              <a:rPr lang="zh-CN" altLang="en-US"/>
              <a:pPr>
                <a:defRPr/>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E95138A-07A9-45EC-B076-79228E7A59B3}"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523BAF3-A0BF-4713-80A7-0661305BCFAD}" type="slidenum">
              <a:rPr lang="zh-CN" altLang="en-US"/>
              <a:pPr>
                <a:defRPr/>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5EC2A7E-9169-4AEC-B799-82DFA5CD3D0D}"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4AB4C18-0D68-4E5C-BB56-0373A3B8C0B8}" type="slidenum">
              <a:rPr lang="zh-CN" altLang="en-US"/>
              <a:pPr>
                <a:defRPr/>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991300E-134E-4C44-82A9-83C656EFE1FF}"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CA28E11-9B6B-49E9-94C3-27A8EC59E7B7}" type="slidenum">
              <a:rPr lang="zh-CN" altLang="en-US"/>
              <a:pPr>
                <a:defRPr/>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C3AE7E8-6A28-460F-B67B-6BD4A38B0C9B}"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2F501CA-E0FB-4E6C-ACAB-BD27E57C7C2E}" type="slidenum">
              <a:rPr lang="zh-CN" altLang="en-US"/>
              <a:pPr>
                <a:defRPr/>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A91E454-297A-41CE-9977-5C61C695DE15}"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8264A9F-8AF0-4DC6-8372-35C87D66F832}" type="slidenum">
              <a:rPr lang="zh-CN" altLang="en-US"/>
              <a:pPr>
                <a:defRPr/>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99FAC84-A8EA-45E7-ADD2-4FA63A7E8953}"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D153EC7-DCC0-416C-B754-2943D24316BE}" type="slidenum">
              <a:rPr lang="zh-CN" altLang="en-US"/>
              <a:pPr>
                <a:defRPr/>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F4F68EA-5633-4E73-9BE2-A8C9F8F61C91}"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6F22ED5-B6A0-4D0C-BCF5-1996A6CA9A17}" type="slidenum">
              <a:rPr lang="zh-CN" altLang="en-US"/>
              <a:pPr>
                <a:defRPr/>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510580"/>
          </a:xfrm>
        </p:spPr>
        <p:txBody>
          <a:bodyPr/>
          <a:lstStyle>
            <a:lvl1pPr algn="l">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3"/>
          <p:cNvSpPr>
            <a:spLocks noGrp="1"/>
          </p:cNvSpPr>
          <p:nvPr>
            <p:ph type="dt" sz="half" idx="10"/>
          </p:nvPr>
        </p:nvSpPr>
        <p:spPr/>
        <p:txBody>
          <a:bodyPr/>
          <a:lstStyle>
            <a:lvl1pPr>
              <a:defRPr/>
            </a:lvl1pPr>
          </a:lstStyle>
          <a:p>
            <a:pPr>
              <a:defRPr/>
            </a:pPr>
            <a:fld id="{A7C6D2EF-D753-4151-8E62-AEFAA3CBC3E8}"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AE2C0DB-6F35-442D-B53D-FE7068DF96CD}"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573DC0D-74C8-42B6-8C0D-7590FA99B27C}"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9A784E9E-1958-4B0B-A0EC-E9A3EFC492B2}" type="slidenum">
              <a:rPr lang="zh-CN" altLang="en-US"/>
              <a:pPr>
                <a:defRPr/>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AFD9520-BF50-4151-97CF-375AEB5679E9}"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62D5403-1D5E-4A54-A8EE-DD8772A659D4}" type="slidenum">
              <a:rPr lang="zh-CN" altLang="en-US"/>
              <a:pPr>
                <a:defRPr/>
              </a:pPr>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6A658FC-EED5-424C-B87C-C0EBA22C9F08}"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66CC279-BDCC-4A04-A3E5-FF33F1072EAD}" type="slidenum">
              <a:rPr lang="zh-CN" altLang="en-US"/>
              <a:pPr>
                <a:defRPr/>
              </a:pPr>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8D3ACC2-0F89-418C-895A-D9D3A6C7D2C1}"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2A2C626-E89B-478B-8A7A-99D9C9BBD2C6}" type="slidenum">
              <a:rPr lang="zh-CN" altLang="en-US"/>
              <a:pPr>
                <a:defRPr/>
              </a:pPr>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E2BDF4B-963D-492C-95B6-B48966311764}"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DAC883-0463-4726-8707-3561FD811DAD}" type="slidenum">
              <a:rPr lang="zh-CN" altLang="en-US"/>
              <a:pPr>
                <a:defRPr/>
              </a:pPr>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DE14AF6-9CEE-43B6-91D1-D2AEE56CCDE4}"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020B003-7635-415E-9832-9DEE38F7E7BE}" type="slidenum">
              <a:rPr lang="zh-CN" altLang="en-US"/>
              <a:pPr>
                <a:defRPr/>
              </a:pPr>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03F427E-35A6-4054-8E50-D790DA03BCC1}"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1D06C7F-9E6B-452A-BB1A-154CD420C49C}" type="slidenum">
              <a:rPr lang="zh-CN" altLang="en-US"/>
              <a:pPr>
                <a:defRPr/>
              </a:pPr>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DE52F46-4948-4A0B-A35C-6BB6D63E661F}"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081457B-292E-48B4-94E5-FB9465E900AE}" type="slidenum">
              <a:rPr lang="zh-CN" altLang="en-US"/>
              <a:pPr>
                <a:defRPr/>
              </a:pPr>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BF6FC61-ABF8-4D53-813D-D674AC11E6F5}"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D52F129-C38B-4A34-A5E6-AB7EA0AFA2F1}" type="slidenum">
              <a:rPr lang="zh-CN" altLang="en-US"/>
              <a:pPr>
                <a:defRPr/>
              </a:pPr>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40B3E4B-CB32-4F6C-9920-D4A6BE28B6A1}"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A2985E4-48AB-4EFB-90E9-1142278E2FCC}" type="slidenum">
              <a:rPr lang="zh-CN" altLang="en-US"/>
              <a:pPr>
                <a:defRPr/>
              </a:pPr>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FF182173-BB30-4936-8A20-A6C2F65F6E66}"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6EC932C-2A2A-481D-9E44-951AA042641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E346416-91EF-4AFD-B6FC-960BDF215D42}"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7C50E01-EB96-4292-815B-6BB794EB1046}" type="slidenum">
              <a:rPr lang="zh-CN" altLang="en-US"/>
              <a:pPr>
                <a:defRPr/>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510580"/>
          </a:xfrm>
        </p:spPr>
        <p:txBody>
          <a:bodyPr/>
          <a:lstStyle>
            <a:lvl1pPr algn="l">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3"/>
          <p:cNvSpPr>
            <a:spLocks noGrp="1"/>
          </p:cNvSpPr>
          <p:nvPr>
            <p:ph type="dt" sz="half" idx="10"/>
          </p:nvPr>
        </p:nvSpPr>
        <p:spPr/>
        <p:txBody>
          <a:bodyPr/>
          <a:lstStyle>
            <a:lvl1pPr>
              <a:defRPr/>
            </a:lvl1pPr>
          </a:lstStyle>
          <a:p>
            <a:pPr>
              <a:defRPr/>
            </a:pPr>
            <a:fld id="{94E99A1F-22C2-4CA1-A3FA-AFBB9ADE4450}"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C3DB5E8-4F15-431F-AFB2-D8AE429A4E40}" type="slidenum">
              <a:rPr lang="zh-CN" altLang="en-US"/>
              <a:pPr>
                <a:defRPr/>
              </a:pPr>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04A4CC6-BD17-4D67-A70F-FFBE2616A77F}"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11BFCE3-B047-4C09-B3B9-227A79E748AB}" type="slidenum">
              <a:rPr lang="zh-CN" altLang="en-US"/>
              <a:pPr>
                <a:defRPr/>
              </a:pPr>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3A20A4E-70C9-42C0-AE31-D6917C2CB837}"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F45472E-FF5A-44E3-B07B-0637735D5C2E}" type="slidenum">
              <a:rPr lang="zh-CN" altLang="en-US"/>
              <a:pPr>
                <a:defRPr/>
              </a:pPr>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2C3F04-2182-4A79-8F53-18598CA65853}"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38B3CE7-CE15-479B-A888-4546B34D0BE2}" type="slidenum">
              <a:rPr lang="zh-CN" altLang="en-US"/>
              <a:pPr>
                <a:defRPr/>
              </a:pPr>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3BB9C1A-164A-4782-B0FC-B55CECBC06E5}"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BFD88D-E068-4B25-B420-288993C50045}" type="slidenum">
              <a:rPr lang="zh-CN" altLang="en-US"/>
              <a:pPr>
                <a:defRPr/>
              </a:pPr>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DC6B477-5F66-4EEF-B6BE-9DD9E5BD6588}"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F3D258F-830F-4BD9-AFF3-29EF42A1CE18}" type="slidenum">
              <a:rPr lang="zh-CN" altLang="en-US"/>
              <a:pPr>
                <a:defRPr/>
              </a:pPr>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8D726B9-280E-4487-A9B8-F51DCAD4F1E8}"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F94E22-5C70-4C60-8BAE-76C13C62F9F2}" type="slidenum">
              <a:rPr lang="zh-CN" altLang="en-US"/>
              <a:pPr>
                <a:defRPr/>
              </a:pPr>
              <a:t>‹#›</a:t>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9FAB0F8-AD00-4D56-A698-0E63C1F1E501}"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85E9DD6-EFDF-46AF-897B-3F11436C5B8E}" type="slidenum">
              <a:rPr lang="zh-CN" altLang="en-US"/>
              <a:pPr>
                <a:defRPr/>
              </a:pPr>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7360B9D-D375-4399-A093-69E3C3555972}"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062DCBB-21B3-4250-A25D-A293C4AD42A0}" type="slidenum">
              <a:rPr lang="zh-CN" altLang="en-US"/>
              <a:pPr>
                <a:defRPr/>
              </a:pPr>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30B0181-E5E8-4A56-97D0-C38527E78163}"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C05940C-AD50-4217-8134-A51065DA8738}"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BE29899-5DCE-4DD0-85AE-3AA9BCE3293C}"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09828A-EE50-41E9-9035-1D42A6BA8DBE}" type="slidenum">
              <a:rPr lang="zh-CN" altLang="en-US"/>
              <a:pPr>
                <a:defRPr/>
              </a:pPr>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AB0C680-C6A5-45FB-8F27-80115ABDE51B}" type="datetimeFigureOut">
              <a:rPr lang="zh-CN" altLang="en-US"/>
              <a:pPr>
                <a:defRPr/>
              </a:pPr>
              <a:t>2019/3/8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7E58823C-8964-452E-AD6F-AFA72E0DF37C}" type="slidenum">
              <a:rPr lang="zh-CN" altLang="en-US"/>
              <a:pPr>
                <a:defRPr/>
              </a:pPr>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510580"/>
          </a:xfrm>
        </p:spPr>
        <p:txBody>
          <a:bodyPr/>
          <a:lstStyle>
            <a:lvl1pPr algn="l">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3"/>
          <p:cNvSpPr>
            <a:spLocks noGrp="1"/>
          </p:cNvSpPr>
          <p:nvPr>
            <p:ph type="dt" sz="half" idx="10"/>
          </p:nvPr>
        </p:nvSpPr>
        <p:spPr/>
        <p:txBody>
          <a:bodyPr/>
          <a:lstStyle>
            <a:lvl1pPr>
              <a:defRPr/>
            </a:lvl1pPr>
          </a:lstStyle>
          <a:p>
            <a:pPr>
              <a:defRPr/>
            </a:pPr>
            <a:fld id="{37DF935D-FEFE-4EA8-8A80-C14DB03F2469}" type="datetimeFigureOut">
              <a:rPr lang="zh-CN" altLang="en-US"/>
              <a:pPr>
                <a:defRPr/>
              </a:pPr>
              <a:t>2019/3/8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6C18816-7C77-4993-8B3A-A89590ECBCD4}" type="slidenum">
              <a:rPr lang="zh-CN" altLang="en-US"/>
              <a:pPr>
                <a:defRPr/>
              </a:pPr>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5A736D4-E702-4894-9F56-393814D6FBE4}" type="datetimeFigureOut">
              <a:rPr lang="zh-CN" altLang="en-US"/>
              <a:pPr>
                <a:defRPr/>
              </a:pPr>
              <a:t>2019/3/8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9D7992B-170D-404E-BC31-7A8862C99623}" type="slidenum">
              <a:rPr lang="zh-CN" altLang="en-US"/>
              <a:pPr>
                <a:defRPr/>
              </a:pPr>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5EFFC23-5E5A-475F-B6C8-DB933FA39F36}"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BF0662A-91ED-4B02-8724-7A08C2B9086A}" type="slidenum">
              <a:rPr lang="zh-CN" altLang="en-US"/>
              <a:pPr>
                <a:defRPr/>
              </a:pPr>
              <a:t>‹#›</a:t>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4DD918E-F0B5-4F13-B495-965C0DEF18BC}" type="datetimeFigureOut">
              <a:rPr lang="zh-CN" altLang="en-US"/>
              <a:pPr>
                <a:defRPr/>
              </a:pPr>
              <a:t>2019/3/8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A017CC0-2D95-44E2-950D-694AD0862EED}" type="slidenum">
              <a:rPr lang="zh-CN" altLang="en-US"/>
              <a:pPr>
                <a:defRPr/>
              </a:pPr>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E451AF7-2827-46DD-BC5A-F4FF014769E1}"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B41D61D-1B37-4840-A4D1-D66F140AB99F}" type="slidenum">
              <a:rPr lang="zh-CN" altLang="en-US"/>
              <a:pPr>
                <a:defRPr/>
              </a:pPr>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F716E8-03C9-433D-A4DC-93A65363149A}" type="datetimeFigureOut">
              <a:rPr lang="zh-CN" altLang="en-US"/>
              <a:pPr>
                <a:defRPr/>
              </a:pPr>
              <a:t>2019/3/8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751F93C-E44D-43A4-941A-6D3A07D304B2}"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EC57413C-E6EF-40D8-8110-D6FC55AC5434}"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4EAD7E02-4645-4798-9069-3E4E70C1D11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915" r:id="rId12"/>
    <p:sldLayoutId id="2147483916" r:id="rId13"/>
    <p:sldLayoutId id="2147483917" r:id="rId14"/>
    <p:sldLayoutId id="2147483918" r:id="rId15"/>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ea typeface="宋体" charset="-122"/>
        </a:defRPr>
      </a:lvl2pPr>
      <a:lvl3pPr algn="ctr" defTabSz="912813" rtl="0" eaLnBrk="0" fontAlgn="base" hangingPunct="0">
        <a:spcBef>
          <a:spcPct val="0"/>
        </a:spcBef>
        <a:spcAft>
          <a:spcPct val="0"/>
        </a:spcAft>
        <a:defRPr sz="4400">
          <a:solidFill>
            <a:schemeClr val="tx1"/>
          </a:solidFill>
          <a:latin typeface="Calibri" pitchFamily="34" charset="0"/>
          <a:ea typeface="宋体" charset="-122"/>
        </a:defRPr>
      </a:lvl3pPr>
      <a:lvl4pPr algn="ctr" defTabSz="912813" rtl="0" eaLnBrk="0" fontAlgn="base" hangingPunct="0">
        <a:spcBef>
          <a:spcPct val="0"/>
        </a:spcBef>
        <a:spcAft>
          <a:spcPct val="0"/>
        </a:spcAft>
        <a:defRPr sz="4400">
          <a:solidFill>
            <a:schemeClr val="tx1"/>
          </a:solidFill>
          <a:latin typeface="Calibri" pitchFamily="34" charset="0"/>
          <a:ea typeface="宋体" charset="-122"/>
        </a:defRPr>
      </a:lvl4pPr>
      <a:lvl5pPr algn="ctr" defTabSz="912813" rtl="0" eaLnBrk="0" fontAlgn="base" hangingPunct="0">
        <a:spcBef>
          <a:spcPct val="0"/>
        </a:spcBef>
        <a:spcAft>
          <a:spcPct val="0"/>
        </a:spcAft>
        <a:defRPr sz="4400">
          <a:solidFill>
            <a:schemeClr val="tx1"/>
          </a:solidFill>
          <a:latin typeface="Calibri" pitchFamily="34" charset="0"/>
          <a:ea typeface="宋体" charset="-122"/>
        </a:defRPr>
      </a:lvl5pPr>
      <a:lvl6pPr marL="457200" algn="ctr" defTabSz="912813" rtl="0" fontAlgn="base">
        <a:spcBef>
          <a:spcPct val="0"/>
        </a:spcBef>
        <a:spcAft>
          <a:spcPct val="0"/>
        </a:spcAft>
        <a:defRPr sz="4400">
          <a:solidFill>
            <a:schemeClr val="tx1"/>
          </a:solidFill>
          <a:latin typeface="Calibri" pitchFamily="34" charset="0"/>
          <a:ea typeface="宋体" charset="-122"/>
        </a:defRPr>
      </a:lvl6pPr>
      <a:lvl7pPr marL="914400" algn="ctr" defTabSz="912813" rtl="0" fontAlgn="base">
        <a:spcBef>
          <a:spcPct val="0"/>
        </a:spcBef>
        <a:spcAft>
          <a:spcPct val="0"/>
        </a:spcAft>
        <a:defRPr sz="4400">
          <a:solidFill>
            <a:schemeClr val="tx1"/>
          </a:solidFill>
          <a:latin typeface="Calibri" pitchFamily="34" charset="0"/>
          <a:ea typeface="宋体" charset="-122"/>
        </a:defRPr>
      </a:lvl7pPr>
      <a:lvl8pPr marL="1371600" algn="ctr" defTabSz="912813" rtl="0" fontAlgn="base">
        <a:spcBef>
          <a:spcPct val="0"/>
        </a:spcBef>
        <a:spcAft>
          <a:spcPct val="0"/>
        </a:spcAft>
        <a:defRPr sz="4400">
          <a:solidFill>
            <a:schemeClr val="tx1"/>
          </a:solidFill>
          <a:latin typeface="Calibri" pitchFamily="34" charset="0"/>
          <a:ea typeface="宋体" charset="-122"/>
        </a:defRPr>
      </a:lvl8pPr>
      <a:lvl9pPr marL="1828800" algn="ctr" defTabSz="912813" rtl="0" fontAlgn="base">
        <a:spcBef>
          <a:spcPct val="0"/>
        </a:spcBef>
        <a:spcAft>
          <a:spcPct val="0"/>
        </a:spcAft>
        <a:defRPr sz="4400">
          <a:solidFill>
            <a:schemeClr val="tx1"/>
          </a:solidFill>
          <a:latin typeface="Calibri" pitchFamily="34" charset="0"/>
          <a:ea typeface="宋体" charset="-122"/>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97283"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DE1E837A-530B-49CF-A871-DDFDA2A27030}"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A5991B1E-E045-4364-80BA-A6FA030A269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7F7F7F"/>
          </a:solidFill>
          <a:latin typeface="+mj-lt"/>
          <a:ea typeface="+mj-ea"/>
          <a:cs typeface="+mj-cs"/>
        </a:defRPr>
      </a:lvl1pPr>
      <a:lvl2pPr algn="ctr" rtl="0" eaLnBrk="0" fontAlgn="base" hangingPunct="0">
        <a:spcBef>
          <a:spcPct val="0"/>
        </a:spcBef>
        <a:spcAft>
          <a:spcPct val="0"/>
        </a:spcAft>
        <a:defRPr sz="4400">
          <a:solidFill>
            <a:srgbClr val="7F7F7F"/>
          </a:solidFill>
          <a:latin typeface="Arial" charset="0"/>
          <a:ea typeface="宋体" charset="-122"/>
        </a:defRPr>
      </a:lvl2pPr>
      <a:lvl3pPr algn="ctr" rtl="0" eaLnBrk="0" fontAlgn="base" hangingPunct="0">
        <a:spcBef>
          <a:spcPct val="0"/>
        </a:spcBef>
        <a:spcAft>
          <a:spcPct val="0"/>
        </a:spcAft>
        <a:defRPr sz="4400">
          <a:solidFill>
            <a:srgbClr val="7F7F7F"/>
          </a:solidFill>
          <a:latin typeface="Arial" charset="0"/>
          <a:ea typeface="宋体" charset="-122"/>
        </a:defRPr>
      </a:lvl3pPr>
      <a:lvl4pPr algn="ctr" rtl="0" eaLnBrk="0" fontAlgn="base" hangingPunct="0">
        <a:spcBef>
          <a:spcPct val="0"/>
        </a:spcBef>
        <a:spcAft>
          <a:spcPct val="0"/>
        </a:spcAft>
        <a:defRPr sz="4400">
          <a:solidFill>
            <a:srgbClr val="7F7F7F"/>
          </a:solidFill>
          <a:latin typeface="Arial" charset="0"/>
          <a:ea typeface="宋体" charset="-122"/>
        </a:defRPr>
      </a:lvl4pPr>
      <a:lvl5pPr algn="ctr" rtl="0" eaLnBrk="0" fontAlgn="base" hangingPunct="0">
        <a:spcBef>
          <a:spcPct val="0"/>
        </a:spcBef>
        <a:spcAft>
          <a:spcPct val="0"/>
        </a:spcAft>
        <a:defRPr sz="4400">
          <a:solidFill>
            <a:srgbClr val="7F7F7F"/>
          </a:solidFill>
          <a:latin typeface="Arial"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2000" kern="1200">
          <a:solidFill>
            <a:srgbClr val="7F7F7F"/>
          </a:solidFill>
          <a:latin typeface="+mn-lt"/>
          <a:ea typeface="+mn-ea"/>
          <a:cs typeface="+mn-cs"/>
        </a:defRPr>
      </a:lvl1pPr>
      <a:lvl2pPr marL="742950" indent="-285750" algn="l" rtl="0" eaLnBrk="0" fontAlgn="base" hangingPunct="0">
        <a:lnSpc>
          <a:spcPct val="150000"/>
        </a:lnSpc>
        <a:spcBef>
          <a:spcPct val="20000"/>
        </a:spcBef>
        <a:spcAft>
          <a:spcPct val="0"/>
        </a:spcAft>
        <a:buFont typeface="Arial" charset="0"/>
        <a:buChar char="–"/>
        <a:defRPr kern="1200">
          <a:solidFill>
            <a:srgbClr val="7F7F7F"/>
          </a:solidFill>
          <a:latin typeface="+mn-lt"/>
          <a:ea typeface="+mn-ea"/>
          <a:cs typeface="+mn-cs"/>
        </a:defRPr>
      </a:lvl2pPr>
      <a:lvl3pPr marL="1143000" indent="-228600" algn="l" rtl="0" eaLnBrk="0" fontAlgn="base" hangingPunct="0">
        <a:lnSpc>
          <a:spcPct val="150000"/>
        </a:lnSpc>
        <a:spcBef>
          <a:spcPct val="20000"/>
        </a:spcBef>
        <a:spcAft>
          <a:spcPct val="0"/>
        </a:spcAft>
        <a:buFont typeface="Arial" charset="0"/>
        <a:buChar char="•"/>
        <a:defRPr sz="1600" kern="1200">
          <a:solidFill>
            <a:srgbClr val="7F7F7F"/>
          </a:solidFill>
          <a:latin typeface="+mn-lt"/>
          <a:ea typeface="+mn-ea"/>
          <a:cs typeface="+mn-cs"/>
        </a:defRPr>
      </a:lvl3pPr>
      <a:lvl4pPr marL="16002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4pPr>
      <a:lvl5pPr marL="20574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2" r:id="rId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355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Calibri" panose="020F0502020204030204"/>
                <a:ea typeface="+mn-ea"/>
              </a:defRPr>
            </a:lvl1pPr>
          </a:lstStyle>
          <a:p>
            <a:pPr>
              <a:defRPr/>
            </a:pPr>
            <a:fld id="{3594CB79-3087-49B1-8560-73D92BEB50CF}" type="datetimeFigureOut">
              <a:rPr lang="en-US"/>
              <a:pPr>
                <a:defRPr/>
              </a:pPr>
              <a:t>3/8/2019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900">
                <a:solidFill>
                  <a:prstClr val="black">
                    <a:tint val="75000"/>
                  </a:prstClr>
                </a:solidFill>
                <a:latin typeface="Calibri" panose="020F0502020204030204"/>
                <a:ea typeface="+mn-ea"/>
              </a:defRPr>
            </a:lvl1pPr>
          </a:lstStyle>
          <a:p>
            <a:pPr>
              <a:defRPr/>
            </a:pPr>
            <a:fld id="{442017E5-DEF9-434B-8788-91C050FA9E1B}" type="slidenum">
              <a:rPr lang="en-US"/>
              <a:pPr>
                <a:defRPr/>
              </a:pPr>
              <a:t>‹#›</a:t>
            </a:fld>
            <a:endParaRPr lang="en-US"/>
          </a:p>
        </p:txBody>
      </p:sp>
      <p:sp>
        <p:nvSpPr>
          <p:cNvPr id="7" name="Rectangle 6"/>
          <p:cNvSpPr/>
          <p:nvPr userDrawn="1"/>
        </p:nvSpPr>
        <p:spPr>
          <a:xfrm rot="5400000">
            <a:off x="8678069" y="5822156"/>
            <a:ext cx="1430338" cy="23177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92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2pPr>
      <a:lvl3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3pPr>
      <a:lvl4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4pPr>
      <a:lvl5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5pPr>
      <a:lvl6pPr marL="457200" algn="l" defTabSz="685800" rtl="0" fontAlgn="base">
        <a:lnSpc>
          <a:spcPct val="90000"/>
        </a:lnSpc>
        <a:spcBef>
          <a:spcPct val="0"/>
        </a:spcBef>
        <a:spcAft>
          <a:spcPct val="0"/>
        </a:spcAft>
        <a:defRPr sz="3300">
          <a:solidFill>
            <a:schemeClr val="tx1"/>
          </a:solidFill>
          <a:latin typeface="Calibri Light"/>
          <a:ea typeface="宋体" charset="-122"/>
        </a:defRPr>
      </a:lvl6pPr>
      <a:lvl7pPr marL="914400" algn="l" defTabSz="685800" rtl="0" fontAlgn="base">
        <a:lnSpc>
          <a:spcPct val="90000"/>
        </a:lnSpc>
        <a:spcBef>
          <a:spcPct val="0"/>
        </a:spcBef>
        <a:spcAft>
          <a:spcPct val="0"/>
        </a:spcAft>
        <a:defRPr sz="3300">
          <a:solidFill>
            <a:schemeClr val="tx1"/>
          </a:solidFill>
          <a:latin typeface="Calibri Light"/>
          <a:ea typeface="宋体" charset="-122"/>
        </a:defRPr>
      </a:lvl7pPr>
      <a:lvl8pPr marL="1371600" algn="l" defTabSz="685800" rtl="0" fontAlgn="base">
        <a:lnSpc>
          <a:spcPct val="90000"/>
        </a:lnSpc>
        <a:spcBef>
          <a:spcPct val="0"/>
        </a:spcBef>
        <a:spcAft>
          <a:spcPct val="0"/>
        </a:spcAft>
        <a:defRPr sz="3300">
          <a:solidFill>
            <a:schemeClr val="tx1"/>
          </a:solidFill>
          <a:latin typeface="Calibri Light"/>
          <a:ea typeface="宋体" charset="-122"/>
        </a:defRPr>
      </a:lvl8pPr>
      <a:lvl9pPr marL="1828800" algn="l" defTabSz="685800" rtl="0" fontAlgn="base">
        <a:lnSpc>
          <a:spcPct val="90000"/>
        </a:lnSpc>
        <a:spcBef>
          <a:spcPct val="0"/>
        </a:spcBef>
        <a:spcAft>
          <a:spcPct val="0"/>
        </a:spcAft>
        <a:defRPr sz="3300">
          <a:solidFill>
            <a:schemeClr val="tx1"/>
          </a:solidFill>
          <a:latin typeface="Calibri Light"/>
          <a:ea typeface="宋体" charset="-122"/>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5843"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Calibri" panose="020F0502020204030204"/>
                <a:ea typeface="+mn-ea"/>
              </a:defRPr>
            </a:lvl1pPr>
          </a:lstStyle>
          <a:p>
            <a:pPr>
              <a:defRPr/>
            </a:pPr>
            <a:fld id="{61D1C9BA-97B6-49E8-84CD-1DBF96E889EF}" type="datetimeFigureOut">
              <a:rPr lang="en-US"/>
              <a:pPr>
                <a:defRPr/>
              </a:pPr>
              <a:t>3/8/2019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900">
                <a:solidFill>
                  <a:prstClr val="black">
                    <a:tint val="75000"/>
                  </a:prstClr>
                </a:solidFill>
                <a:latin typeface="Calibri" panose="020F0502020204030204"/>
                <a:ea typeface="+mn-ea"/>
              </a:defRPr>
            </a:lvl1pPr>
          </a:lstStyle>
          <a:p>
            <a:pPr>
              <a:defRPr/>
            </a:pPr>
            <a:fld id="{E83CAC55-A694-4A09-A8F7-4594F70316C1}" type="slidenum">
              <a:rPr lang="en-US"/>
              <a:pPr>
                <a:defRPr/>
              </a:pPr>
              <a:t>‹#›</a:t>
            </a:fld>
            <a:endParaRPr lang="en-US"/>
          </a:p>
        </p:txBody>
      </p:sp>
      <p:sp>
        <p:nvSpPr>
          <p:cNvPr id="7" name="Rectangle 6"/>
          <p:cNvSpPr/>
          <p:nvPr userDrawn="1"/>
        </p:nvSpPr>
        <p:spPr>
          <a:xfrm rot="5400000">
            <a:off x="8678069" y="5822156"/>
            <a:ext cx="1430338" cy="23177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92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2pPr>
      <a:lvl3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3pPr>
      <a:lvl4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4pPr>
      <a:lvl5pPr algn="l" defTabSz="685800" rtl="0" eaLnBrk="0" fontAlgn="base" hangingPunct="0">
        <a:lnSpc>
          <a:spcPct val="90000"/>
        </a:lnSpc>
        <a:spcBef>
          <a:spcPct val="0"/>
        </a:spcBef>
        <a:spcAft>
          <a:spcPct val="0"/>
        </a:spcAft>
        <a:defRPr sz="3300">
          <a:solidFill>
            <a:schemeClr val="tx1"/>
          </a:solidFill>
          <a:latin typeface="Calibri Light"/>
          <a:ea typeface="宋体" charset="-122"/>
        </a:defRPr>
      </a:lvl5pPr>
      <a:lvl6pPr marL="457200" algn="l" defTabSz="685800" rtl="0" fontAlgn="base">
        <a:lnSpc>
          <a:spcPct val="90000"/>
        </a:lnSpc>
        <a:spcBef>
          <a:spcPct val="0"/>
        </a:spcBef>
        <a:spcAft>
          <a:spcPct val="0"/>
        </a:spcAft>
        <a:defRPr sz="3300">
          <a:solidFill>
            <a:schemeClr val="tx1"/>
          </a:solidFill>
          <a:latin typeface="Calibri Light"/>
          <a:ea typeface="宋体" charset="-122"/>
        </a:defRPr>
      </a:lvl6pPr>
      <a:lvl7pPr marL="914400" algn="l" defTabSz="685800" rtl="0" fontAlgn="base">
        <a:lnSpc>
          <a:spcPct val="90000"/>
        </a:lnSpc>
        <a:spcBef>
          <a:spcPct val="0"/>
        </a:spcBef>
        <a:spcAft>
          <a:spcPct val="0"/>
        </a:spcAft>
        <a:defRPr sz="3300">
          <a:solidFill>
            <a:schemeClr val="tx1"/>
          </a:solidFill>
          <a:latin typeface="Calibri Light"/>
          <a:ea typeface="宋体" charset="-122"/>
        </a:defRPr>
      </a:lvl7pPr>
      <a:lvl8pPr marL="1371600" algn="l" defTabSz="685800" rtl="0" fontAlgn="base">
        <a:lnSpc>
          <a:spcPct val="90000"/>
        </a:lnSpc>
        <a:spcBef>
          <a:spcPct val="0"/>
        </a:spcBef>
        <a:spcAft>
          <a:spcPct val="0"/>
        </a:spcAft>
        <a:defRPr sz="3300">
          <a:solidFill>
            <a:schemeClr val="tx1"/>
          </a:solidFill>
          <a:latin typeface="Calibri Light"/>
          <a:ea typeface="宋体" charset="-122"/>
        </a:defRPr>
      </a:lvl8pPr>
      <a:lvl9pPr marL="1828800" algn="l" defTabSz="685800" rtl="0" fontAlgn="base">
        <a:lnSpc>
          <a:spcPct val="90000"/>
        </a:lnSpc>
        <a:spcBef>
          <a:spcPct val="0"/>
        </a:spcBef>
        <a:spcAft>
          <a:spcPct val="0"/>
        </a:spcAft>
        <a:defRPr sz="3300">
          <a:solidFill>
            <a:schemeClr val="tx1"/>
          </a:solidFill>
          <a:latin typeface="Calibri Light"/>
          <a:ea typeface="宋体" charset="-122"/>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813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2894C4F2-7AB0-4108-AE5A-30CC5A294400}"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F9B03A53-F96D-49C0-979A-BA31AA0231E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7F7F7F"/>
          </a:solidFill>
          <a:latin typeface="+mj-lt"/>
          <a:ea typeface="+mj-ea"/>
          <a:cs typeface="+mj-cs"/>
        </a:defRPr>
      </a:lvl1pPr>
      <a:lvl2pPr algn="ctr" rtl="0" eaLnBrk="0" fontAlgn="base" hangingPunct="0">
        <a:spcBef>
          <a:spcPct val="0"/>
        </a:spcBef>
        <a:spcAft>
          <a:spcPct val="0"/>
        </a:spcAft>
        <a:defRPr sz="4400">
          <a:solidFill>
            <a:srgbClr val="7F7F7F"/>
          </a:solidFill>
          <a:latin typeface="Arial" charset="0"/>
          <a:ea typeface="宋体" charset="-122"/>
        </a:defRPr>
      </a:lvl2pPr>
      <a:lvl3pPr algn="ctr" rtl="0" eaLnBrk="0" fontAlgn="base" hangingPunct="0">
        <a:spcBef>
          <a:spcPct val="0"/>
        </a:spcBef>
        <a:spcAft>
          <a:spcPct val="0"/>
        </a:spcAft>
        <a:defRPr sz="4400">
          <a:solidFill>
            <a:srgbClr val="7F7F7F"/>
          </a:solidFill>
          <a:latin typeface="Arial" charset="0"/>
          <a:ea typeface="宋体" charset="-122"/>
        </a:defRPr>
      </a:lvl3pPr>
      <a:lvl4pPr algn="ctr" rtl="0" eaLnBrk="0" fontAlgn="base" hangingPunct="0">
        <a:spcBef>
          <a:spcPct val="0"/>
        </a:spcBef>
        <a:spcAft>
          <a:spcPct val="0"/>
        </a:spcAft>
        <a:defRPr sz="4400">
          <a:solidFill>
            <a:srgbClr val="7F7F7F"/>
          </a:solidFill>
          <a:latin typeface="Arial" charset="0"/>
          <a:ea typeface="宋体" charset="-122"/>
        </a:defRPr>
      </a:lvl4pPr>
      <a:lvl5pPr algn="ctr" rtl="0" eaLnBrk="0" fontAlgn="base" hangingPunct="0">
        <a:spcBef>
          <a:spcPct val="0"/>
        </a:spcBef>
        <a:spcAft>
          <a:spcPct val="0"/>
        </a:spcAft>
        <a:defRPr sz="4400">
          <a:solidFill>
            <a:srgbClr val="7F7F7F"/>
          </a:solidFill>
          <a:latin typeface="Arial"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2000" kern="1200">
          <a:solidFill>
            <a:srgbClr val="7F7F7F"/>
          </a:solidFill>
          <a:latin typeface="+mn-lt"/>
          <a:ea typeface="+mn-ea"/>
          <a:cs typeface="+mn-cs"/>
        </a:defRPr>
      </a:lvl1pPr>
      <a:lvl2pPr marL="742950" indent="-285750" algn="l" rtl="0" eaLnBrk="0" fontAlgn="base" hangingPunct="0">
        <a:lnSpc>
          <a:spcPct val="150000"/>
        </a:lnSpc>
        <a:spcBef>
          <a:spcPct val="20000"/>
        </a:spcBef>
        <a:spcAft>
          <a:spcPct val="0"/>
        </a:spcAft>
        <a:buFont typeface="Arial" charset="0"/>
        <a:buChar char="–"/>
        <a:defRPr kern="1200">
          <a:solidFill>
            <a:srgbClr val="7F7F7F"/>
          </a:solidFill>
          <a:latin typeface="+mn-lt"/>
          <a:ea typeface="+mn-ea"/>
          <a:cs typeface="+mn-cs"/>
        </a:defRPr>
      </a:lvl2pPr>
      <a:lvl3pPr marL="1143000" indent="-228600" algn="l" rtl="0" eaLnBrk="0" fontAlgn="base" hangingPunct="0">
        <a:lnSpc>
          <a:spcPct val="150000"/>
        </a:lnSpc>
        <a:spcBef>
          <a:spcPct val="20000"/>
        </a:spcBef>
        <a:spcAft>
          <a:spcPct val="0"/>
        </a:spcAft>
        <a:buFont typeface="Arial" charset="0"/>
        <a:buChar char="•"/>
        <a:defRPr sz="1600" kern="1200">
          <a:solidFill>
            <a:srgbClr val="7F7F7F"/>
          </a:solidFill>
          <a:latin typeface="+mn-lt"/>
          <a:ea typeface="+mn-ea"/>
          <a:cs typeface="+mn-cs"/>
        </a:defRPr>
      </a:lvl3pPr>
      <a:lvl4pPr marL="16002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4pPr>
      <a:lvl5pPr marL="20574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0419"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AD2D6221-B7E6-4333-A0A6-35AB5C812FBB}"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42961D1C-0983-4BAF-B4AE-BC3C3948E22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7F7F7F"/>
          </a:solidFill>
          <a:latin typeface="+mj-lt"/>
          <a:ea typeface="+mj-ea"/>
          <a:cs typeface="+mj-cs"/>
        </a:defRPr>
      </a:lvl1pPr>
      <a:lvl2pPr algn="ctr" rtl="0" eaLnBrk="0" fontAlgn="base" hangingPunct="0">
        <a:spcBef>
          <a:spcPct val="0"/>
        </a:spcBef>
        <a:spcAft>
          <a:spcPct val="0"/>
        </a:spcAft>
        <a:defRPr sz="4400">
          <a:solidFill>
            <a:srgbClr val="7F7F7F"/>
          </a:solidFill>
          <a:latin typeface="Arial" charset="0"/>
          <a:ea typeface="宋体" charset="-122"/>
        </a:defRPr>
      </a:lvl2pPr>
      <a:lvl3pPr algn="ctr" rtl="0" eaLnBrk="0" fontAlgn="base" hangingPunct="0">
        <a:spcBef>
          <a:spcPct val="0"/>
        </a:spcBef>
        <a:spcAft>
          <a:spcPct val="0"/>
        </a:spcAft>
        <a:defRPr sz="4400">
          <a:solidFill>
            <a:srgbClr val="7F7F7F"/>
          </a:solidFill>
          <a:latin typeface="Arial" charset="0"/>
          <a:ea typeface="宋体" charset="-122"/>
        </a:defRPr>
      </a:lvl3pPr>
      <a:lvl4pPr algn="ctr" rtl="0" eaLnBrk="0" fontAlgn="base" hangingPunct="0">
        <a:spcBef>
          <a:spcPct val="0"/>
        </a:spcBef>
        <a:spcAft>
          <a:spcPct val="0"/>
        </a:spcAft>
        <a:defRPr sz="4400">
          <a:solidFill>
            <a:srgbClr val="7F7F7F"/>
          </a:solidFill>
          <a:latin typeface="Arial" charset="0"/>
          <a:ea typeface="宋体" charset="-122"/>
        </a:defRPr>
      </a:lvl4pPr>
      <a:lvl5pPr algn="ctr" rtl="0" eaLnBrk="0" fontAlgn="base" hangingPunct="0">
        <a:spcBef>
          <a:spcPct val="0"/>
        </a:spcBef>
        <a:spcAft>
          <a:spcPct val="0"/>
        </a:spcAft>
        <a:defRPr sz="4400">
          <a:solidFill>
            <a:srgbClr val="7F7F7F"/>
          </a:solidFill>
          <a:latin typeface="Arial"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2000" kern="1200">
          <a:solidFill>
            <a:srgbClr val="7F7F7F"/>
          </a:solidFill>
          <a:latin typeface="+mn-lt"/>
          <a:ea typeface="+mn-ea"/>
          <a:cs typeface="+mn-cs"/>
        </a:defRPr>
      </a:lvl1pPr>
      <a:lvl2pPr marL="742950" indent="-285750" algn="l" rtl="0" eaLnBrk="0" fontAlgn="base" hangingPunct="0">
        <a:lnSpc>
          <a:spcPct val="150000"/>
        </a:lnSpc>
        <a:spcBef>
          <a:spcPct val="20000"/>
        </a:spcBef>
        <a:spcAft>
          <a:spcPct val="0"/>
        </a:spcAft>
        <a:buFont typeface="Arial" charset="0"/>
        <a:buChar char="–"/>
        <a:defRPr kern="1200">
          <a:solidFill>
            <a:srgbClr val="7F7F7F"/>
          </a:solidFill>
          <a:latin typeface="+mn-lt"/>
          <a:ea typeface="+mn-ea"/>
          <a:cs typeface="+mn-cs"/>
        </a:defRPr>
      </a:lvl2pPr>
      <a:lvl3pPr marL="1143000" indent="-228600" algn="l" rtl="0" eaLnBrk="0" fontAlgn="base" hangingPunct="0">
        <a:lnSpc>
          <a:spcPct val="150000"/>
        </a:lnSpc>
        <a:spcBef>
          <a:spcPct val="20000"/>
        </a:spcBef>
        <a:spcAft>
          <a:spcPct val="0"/>
        </a:spcAft>
        <a:buFont typeface="Arial" charset="0"/>
        <a:buChar char="•"/>
        <a:defRPr sz="1600" kern="1200">
          <a:solidFill>
            <a:srgbClr val="7F7F7F"/>
          </a:solidFill>
          <a:latin typeface="+mn-lt"/>
          <a:ea typeface="+mn-ea"/>
          <a:cs typeface="+mn-cs"/>
        </a:defRPr>
      </a:lvl3pPr>
      <a:lvl4pPr marL="16002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4pPr>
      <a:lvl5pPr marL="20574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7270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C19B61B5-E4F3-4A33-9B7F-88856871161F}"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4F4E5E4A-7808-4B39-AB81-E6642A6542B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7F7F7F"/>
          </a:solidFill>
          <a:latin typeface="+mj-lt"/>
          <a:ea typeface="+mj-ea"/>
          <a:cs typeface="+mj-cs"/>
        </a:defRPr>
      </a:lvl1pPr>
      <a:lvl2pPr algn="ctr" rtl="0" eaLnBrk="0" fontAlgn="base" hangingPunct="0">
        <a:spcBef>
          <a:spcPct val="0"/>
        </a:spcBef>
        <a:spcAft>
          <a:spcPct val="0"/>
        </a:spcAft>
        <a:defRPr sz="4400">
          <a:solidFill>
            <a:srgbClr val="7F7F7F"/>
          </a:solidFill>
          <a:latin typeface="Arial" charset="0"/>
          <a:ea typeface="宋体" charset="-122"/>
        </a:defRPr>
      </a:lvl2pPr>
      <a:lvl3pPr algn="ctr" rtl="0" eaLnBrk="0" fontAlgn="base" hangingPunct="0">
        <a:spcBef>
          <a:spcPct val="0"/>
        </a:spcBef>
        <a:spcAft>
          <a:spcPct val="0"/>
        </a:spcAft>
        <a:defRPr sz="4400">
          <a:solidFill>
            <a:srgbClr val="7F7F7F"/>
          </a:solidFill>
          <a:latin typeface="Arial" charset="0"/>
          <a:ea typeface="宋体" charset="-122"/>
        </a:defRPr>
      </a:lvl3pPr>
      <a:lvl4pPr algn="ctr" rtl="0" eaLnBrk="0" fontAlgn="base" hangingPunct="0">
        <a:spcBef>
          <a:spcPct val="0"/>
        </a:spcBef>
        <a:spcAft>
          <a:spcPct val="0"/>
        </a:spcAft>
        <a:defRPr sz="4400">
          <a:solidFill>
            <a:srgbClr val="7F7F7F"/>
          </a:solidFill>
          <a:latin typeface="Arial" charset="0"/>
          <a:ea typeface="宋体" charset="-122"/>
        </a:defRPr>
      </a:lvl4pPr>
      <a:lvl5pPr algn="ctr" rtl="0" eaLnBrk="0" fontAlgn="base" hangingPunct="0">
        <a:spcBef>
          <a:spcPct val="0"/>
        </a:spcBef>
        <a:spcAft>
          <a:spcPct val="0"/>
        </a:spcAft>
        <a:defRPr sz="4400">
          <a:solidFill>
            <a:srgbClr val="7F7F7F"/>
          </a:solidFill>
          <a:latin typeface="Arial"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2000" kern="1200">
          <a:solidFill>
            <a:srgbClr val="7F7F7F"/>
          </a:solidFill>
          <a:latin typeface="+mn-lt"/>
          <a:ea typeface="+mn-ea"/>
          <a:cs typeface="+mn-cs"/>
        </a:defRPr>
      </a:lvl1pPr>
      <a:lvl2pPr marL="742950" indent="-285750" algn="l" rtl="0" eaLnBrk="0" fontAlgn="base" hangingPunct="0">
        <a:lnSpc>
          <a:spcPct val="150000"/>
        </a:lnSpc>
        <a:spcBef>
          <a:spcPct val="20000"/>
        </a:spcBef>
        <a:spcAft>
          <a:spcPct val="0"/>
        </a:spcAft>
        <a:buFont typeface="Arial" charset="0"/>
        <a:buChar char="–"/>
        <a:defRPr kern="1200">
          <a:solidFill>
            <a:srgbClr val="7F7F7F"/>
          </a:solidFill>
          <a:latin typeface="+mn-lt"/>
          <a:ea typeface="+mn-ea"/>
          <a:cs typeface="+mn-cs"/>
        </a:defRPr>
      </a:lvl2pPr>
      <a:lvl3pPr marL="1143000" indent="-228600" algn="l" rtl="0" eaLnBrk="0" fontAlgn="base" hangingPunct="0">
        <a:lnSpc>
          <a:spcPct val="150000"/>
        </a:lnSpc>
        <a:spcBef>
          <a:spcPct val="20000"/>
        </a:spcBef>
        <a:spcAft>
          <a:spcPct val="0"/>
        </a:spcAft>
        <a:buFont typeface="Arial" charset="0"/>
        <a:buChar char="•"/>
        <a:defRPr sz="1600" kern="1200">
          <a:solidFill>
            <a:srgbClr val="7F7F7F"/>
          </a:solidFill>
          <a:latin typeface="+mn-lt"/>
          <a:ea typeface="+mn-ea"/>
          <a:cs typeface="+mn-cs"/>
        </a:defRPr>
      </a:lvl3pPr>
      <a:lvl4pPr marL="16002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4pPr>
      <a:lvl5pPr marL="20574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84995"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EB743BE4-ECD9-42B1-8169-428978E89E05}" type="datetimeFigureOut">
              <a:rPr lang="zh-CN" altLang="en-US"/>
              <a:pPr>
                <a:defRPr/>
              </a:pPr>
              <a:t>2019/3/8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ABE22E36-BCD7-4738-9ACD-ADD9EAE59BC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7F7F7F"/>
          </a:solidFill>
          <a:latin typeface="+mj-lt"/>
          <a:ea typeface="+mj-ea"/>
          <a:cs typeface="+mj-cs"/>
        </a:defRPr>
      </a:lvl1pPr>
      <a:lvl2pPr algn="ctr" rtl="0" eaLnBrk="0" fontAlgn="base" hangingPunct="0">
        <a:spcBef>
          <a:spcPct val="0"/>
        </a:spcBef>
        <a:spcAft>
          <a:spcPct val="0"/>
        </a:spcAft>
        <a:defRPr sz="4400">
          <a:solidFill>
            <a:srgbClr val="7F7F7F"/>
          </a:solidFill>
          <a:latin typeface="Arial" charset="0"/>
          <a:ea typeface="宋体" charset="-122"/>
        </a:defRPr>
      </a:lvl2pPr>
      <a:lvl3pPr algn="ctr" rtl="0" eaLnBrk="0" fontAlgn="base" hangingPunct="0">
        <a:spcBef>
          <a:spcPct val="0"/>
        </a:spcBef>
        <a:spcAft>
          <a:spcPct val="0"/>
        </a:spcAft>
        <a:defRPr sz="4400">
          <a:solidFill>
            <a:srgbClr val="7F7F7F"/>
          </a:solidFill>
          <a:latin typeface="Arial" charset="0"/>
          <a:ea typeface="宋体" charset="-122"/>
        </a:defRPr>
      </a:lvl3pPr>
      <a:lvl4pPr algn="ctr" rtl="0" eaLnBrk="0" fontAlgn="base" hangingPunct="0">
        <a:spcBef>
          <a:spcPct val="0"/>
        </a:spcBef>
        <a:spcAft>
          <a:spcPct val="0"/>
        </a:spcAft>
        <a:defRPr sz="4400">
          <a:solidFill>
            <a:srgbClr val="7F7F7F"/>
          </a:solidFill>
          <a:latin typeface="Arial" charset="0"/>
          <a:ea typeface="宋体" charset="-122"/>
        </a:defRPr>
      </a:lvl4pPr>
      <a:lvl5pPr algn="ctr" rtl="0" eaLnBrk="0" fontAlgn="base" hangingPunct="0">
        <a:spcBef>
          <a:spcPct val="0"/>
        </a:spcBef>
        <a:spcAft>
          <a:spcPct val="0"/>
        </a:spcAft>
        <a:defRPr sz="4400">
          <a:solidFill>
            <a:srgbClr val="7F7F7F"/>
          </a:solidFill>
          <a:latin typeface="Arial"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2000" kern="1200">
          <a:solidFill>
            <a:srgbClr val="7F7F7F"/>
          </a:solidFill>
          <a:latin typeface="+mn-lt"/>
          <a:ea typeface="+mn-ea"/>
          <a:cs typeface="+mn-cs"/>
        </a:defRPr>
      </a:lvl1pPr>
      <a:lvl2pPr marL="742950" indent="-285750" algn="l" rtl="0" eaLnBrk="0" fontAlgn="base" hangingPunct="0">
        <a:lnSpc>
          <a:spcPct val="150000"/>
        </a:lnSpc>
        <a:spcBef>
          <a:spcPct val="20000"/>
        </a:spcBef>
        <a:spcAft>
          <a:spcPct val="0"/>
        </a:spcAft>
        <a:buFont typeface="Arial" charset="0"/>
        <a:buChar char="–"/>
        <a:defRPr kern="1200">
          <a:solidFill>
            <a:srgbClr val="7F7F7F"/>
          </a:solidFill>
          <a:latin typeface="+mn-lt"/>
          <a:ea typeface="+mn-ea"/>
          <a:cs typeface="+mn-cs"/>
        </a:defRPr>
      </a:lvl2pPr>
      <a:lvl3pPr marL="1143000" indent="-228600" algn="l" rtl="0" eaLnBrk="0" fontAlgn="base" hangingPunct="0">
        <a:lnSpc>
          <a:spcPct val="150000"/>
        </a:lnSpc>
        <a:spcBef>
          <a:spcPct val="20000"/>
        </a:spcBef>
        <a:spcAft>
          <a:spcPct val="0"/>
        </a:spcAft>
        <a:buFont typeface="Arial" charset="0"/>
        <a:buChar char="•"/>
        <a:defRPr sz="1600" kern="1200">
          <a:solidFill>
            <a:srgbClr val="7F7F7F"/>
          </a:solidFill>
          <a:latin typeface="+mn-lt"/>
          <a:ea typeface="+mn-ea"/>
          <a:cs typeface="+mn-cs"/>
        </a:defRPr>
      </a:lvl3pPr>
      <a:lvl4pPr marL="16002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4pPr>
      <a:lvl5pPr marL="2057400" indent="-228600" algn="l" rtl="0" eaLnBrk="0" fontAlgn="base" hangingPunct="0">
        <a:lnSpc>
          <a:spcPct val="150000"/>
        </a:lnSpc>
        <a:spcBef>
          <a:spcPct val="20000"/>
        </a:spcBef>
        <a:spcAft>
          <a:spcPct val="0"/>
        </a:spcAft>
        <a:buFont typeface="Arial" charset="0"/>
        <a:buChar char="»"/>
        <a:defRPr sz="1400"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extLst>
          </a:blip>
          <a:stretch>
            <a:fillRect/>
          </a:stretch>
        </p:blipFill>
        <p:spPr>
          <a:xfrm>
            <a:off x="-1" y="3936380"/>
            <a:ext cx="9143999" cy="3003157"/>
          </a:xfrm>
          <a:prstGeom prst="rect">
            <a:avLst/>
          </a:prstGeom>
          <a:ln>
            <a:noFill/>
          </a:ln>
          <a:effectLst>
            <a:softEdge rad="112500"/>
          </a:effectLst>
        </p:spPr>
      </p:pic>
      <p:grpSp>
        <p:nvGrpSpPr>
          <p:cNvPr id="2" name="组合 1"/>
          <p:cNvGrpSpPr>
            <a:grpSpLocks/>
          </p:cNvGrpSpPr>
          <p:nvPr/>
        </p:nvGrpSpPr>
        <p:grpSpPr bwMode="auto">
          <a:xfrm>
            <a:off x="606425" y="1108075"/>
            <a:ext cx="7931150" cy="2949575"/>
            <a:chOff x="606208" y="1107730"/>
            <a:chExt cx="7931583" cy="2950028"/>
          </a:xfrm>
        </p:grpSpPr>
        <p:sp>
          <p:nvSpPr>
            <p:cNvPr id="16" name="文本框 15"/>
            <p:cNvSpPr txBox="1"/>
            <p:nvPr/>
          </p:nvSpPr>
          <p:spPr>
            <a:xfrm>
              <a:off x="6807322" y="3416310"/>
              <a:ext cx="184160" cy="641448"/>
            </a:xfrm>
            <a:prstGeom prst="rect">
              <a:avLst/>
            </a:prstGeom>
            <a:noFill/>
          </p:spPr>
          <p:txBody>
            <a:bodyPr wrap="none">
              <a:spAutoFit/>
            </a:bodyPr>
            <a:lstStyle/>
            <a:p>
              <a:endParaRPr lang="zh-CN" altLang="en-US" sz="3600" b="1">
                <a:solidFill>
                  <a:srgbClr val="004EA1"/>
                </a:solidFill>
                <a:latin typeface="华文行楷" pitchFamily="2" charset="-122"/>
                <a:ea typeface="华文行楷" pitchFamily="2" charset="-122"/>
              </a:endParaRPr>
            </a:p>
          </p:txBody>
        </p:sp>
        <p:pic>
          <p:nvPicPr>
            <p:cNvPr id="110597" name="图片 17"/>
            <p:cNvPicPr>
              <a:picLocks noChangeAspect="1"/>
            </p:cNvPicPr>
            <p:nvPr/>
          </p:nvPicPr>
          <p:blipFill>
            <a:blip r:embed="rId3"/>
            <a:srcRect/>
            <a:stretch>
              <a:fillRect/>
            </a:stretch>
          </p:blipFill>
          <p:spPr bwMode="auto">
            <a:xfrm>
              <a:off x="606208" y="1107730"/>
              <a:ext cx="7931583" cy="245690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20834" name="图片 1"/>
          <p:cNvPicPr>
            <a:picLocks noChangeAspect="1"/>
          </p:cNvPicPr>
          <p:nvPr/>
        </p:nvPicPr>
        <p:blipFill>
          <a:blip r:embed="rId2"/>
          <a:srcRect t="91995"/>
          <a:stretch>
            <a:fillRect/>
          </a:stretch>
        </p:blipFill>
        <p:spPr bwMode="auto">
          <a:xfrm>
            <a:off x="-11113" y="4763"/>
            <a:ext cx="9155113" cy="544512"/>
          </a:xfrm>
          <a:prstGeom prst="rect">
            <a:avLst/>
          </a:prstGeom>
          <a:noFill/>
          <a:ln w="9525">
            <a:noFill/>
            <a:miter lim="800000"/>
            <a:headEnd/>
            <a:tailEnd/>
          </a:ln>
        </p:spPr>
      </p:pic>
      <p:pic>
        <p:nvPicPr>
          <p:cNvPr id="120835" name="图片 2"/>
          <p:cNvPicPr>
            <a:picLocks noChangeAspect="1"/>
          </p:cNvPicPr>
          <p:nvPr/>
        </p:nvPicPr>
        <p:blipFill>
          <a:blip r:embed="rId2"/>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好课标准</a:t>
            </a:r>
            <a:endParaRPr lang="en-US" altLang="zh-CN" sz="1400" b="1"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6033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6713538" y="-6350"/>
            <a:ext cx="200025" cy="23018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084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20842" name="图片 9"/>
          <p:cNvPicPr>
            <a:picLocks noChangeAspect="1"/>
          </p:cNvPicPr>
          <p:nvPr/>
        </p:nvPicPr>
        <p:blipFill>
          <a:blip r:embed="rId3"/>
          <a:srcRect/>
          <a:stretch>
            <a:fillRect/>
          </a:stretch>
        </p:blipFill>
        <p:spPr bwMode="auto">
          <a:xfrm>
            <a:off x="8696325" y="6389688"/>
            <a:ext cx="446088" cy="446087"/>
          </a:xfrm>
          <a:prstGeom prst="rect">
            <a:avLst/>
          </a:prstGeom>
          <a:noFill/>
          <a:ln w="9525">
            <a:noFill/>
            <a:miter lim="800000"/>
            <a:headEnd/>
            <a:tailEnd/>
          </a:ln>
        </p:spPr>
      </p:pic>
      <p:sp>
        <p:nvSpPr>
          <p:cNvPr id="120843" name="矩形 10"/>
          <p:cNvSpPr>
            <a:spLocks noChangeArrowheads="1"/>
          </p:cNvSpPr>
          <p:nvPr/>
        </p:nvSpPr>
        <p:spPr bwMode="auto">
          <a:xfrm>
            <a:off x="347663" y="692150"/>
            <a:ext cx="5897562" cy="369888"/>
          </a:xfrm>
          <a:prstGeom prst="rect">
            <a:avLst/>
          </a:prstGeom>
          <a:noFill/>
          <a:ln w="9525">
            <a:noFill/>
            <a:miter lim="800000"/>
            <a:headEnd/>
            <a:tailEnd/>
          </a:ln>
        </p:spPr>
        <p:txBody>
          <a:bodyPr>
            <a:spAutoFit/>
          </a:bodyPr>
          <a:lstStyle/>
          <a:p>
            <a:r>
              <a:rPr lang="en-US" altLang="zh-CN">
                <a:latin typeface="Calibri" pitchFamily="34" charset="0"/>
                <a:ea typeface="微软雅黑" pitchFamily="34" charset="-122"/>
                <a:cs typeface="Times New Roman" pitchFamily="18" charset="0"/>
              </a:rPr>
              <a:t>2.</a:t>
            </a:r>
            <a:r>
              <a:rPr lang="zh-CN" altLang="zh-CN">
                <a:latin typeface="Calibri" pitchFamily="34" charset="0"/>
                <a:ea typeface="微软雅黑" pitchFamily="34" charset="-122"/>
                <a:cs typeface="Times New Roman" pitchFamily="18" charset="0"/>
              </a:rPr>
              <a:t>目标的差异：就是初步“研究”能力</a:t>
            </a:r>
            <a:endParaRPr lang="zh-CN" altLang="en-US">
              <a:latin typeface="Calibri" pitchFamily="34" charset="0"/>
              <a:ea typeface="微软雅黑" pitchFamily="34" charset="-122"/>
              <a:cs typeface="Times New Roman" pitchFamily="18" charset="0"/>
            </a:endParaRPr>
          </a:p>
        </p:txBody>
      </p:sp>
      <p:grpSp>
        <p:nvGrpSpPr>
          <p:cNvPr id="13" name="组合 12"/>
          <p:cNvGrpSpPr>
            <a:grpSpLocks/>
          </p:cNvGrpSpPr>
          <p:nvPr/>
        </p:nvGrpSpPr>
        <p:grpSpPr bwMode="auto">
          <a:xfrm>
            <a:off x="1281113" y="1784350"/>
            <a:ext cx="6884987" cy="3449638"/>
            <a:chOff x="1280923" y="1783805"/>
            <a:chExt cx="6885427" cy="3449974"/>
          </a:xfrm>
        </p:grpSpPr>
        <p:pic>
          <p:nvPicPr>
            <p:cNvPr id="120845" name="图片 29"/>
            <p:cNvPicPr>
              <a:picLocks noChangeAspect="1"/>
            </p:cNvPicPr>
            <p:nvPr/>
          </p:nvPicPr>
          <p:blipFill>
            <a:blip r:embed="rId4"/>
            <a:srcRect/>
            <a:stretch>
              <a:fillRect/>
            </a:stretch>
          </p:blipFill>
          <p:spPr bwMode="auto">
            <a:xfrm>
              <a:off x="1403021" y="1847331"/>
              <a:ext cx="987259" cy="932411"/>
            </a:xfrm>
            <a:prstGeom prst="rect">
              <a:avLst/>
            </a:prstGeom>
            <a:noFill/>
            <a:ln w="9525">
              <a:noFill/>
              <a:miter lim="800000"/>
              <a:headEnd/>
              <a:tailEnd/>
            </a:ln>
          </p:spPr>
        </p:pic>
        <p:sp>
          <p:nvSpPr>
            <p:cNvPr id="31" name="空心弧 30"/>
            <p:cNvSpPr/>
            <p:nvPr/>
          </p:nvSpPr>
          <p:spPr>
            <a:xfrm rot="5400000">
              <a:off x="1280904" y="1783824"/>
              <a:ext cx="1158988" cy="1158949"/>
            </a:xfrm>
            <a:prstGeom prst="blockArc">
              <a:avLst>
                <a:gd name="adj1" fmla="val 10800000"/>
                <a:gd name="adj2" fmla="val 21105702"/>
                <a:gd name="adj3" fmla="val 2125"/>
              </a:avLst>
            </a:prstGeom>
            <a:solidFill>
              <a:srgbClr val="14A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nvGrpSpPr>
            <p:cNvPr id="34" name="组 19"/>
            <p:cNvGrpSpPr/>
            <p:nvPr/>
          </p:nvGrpSpPr>
          <p:grpSpPr>
            <a:xfrm>
              <a:off x="1696663" y="2143164"/>
              <a:ext cx="349250" cy="466725"/>
              <a:chOff x="3910013" y="1676400"/>
              <a:chExt cx="349250" cy="466725"/>
            </a:xfrm>
            <a:solidFill>
              <a:schemeClr val="bg1"/>
            </a:solidFill>
          </p:grpSpPr>
          <p:sp>
            <p:nvSpPr>
              <p:cNvPr id="35" name="Freeform 139"/>
              <p:cNvSpPr>
                <a:spLocks noEditPoints="1"/>
              </p:cNvSpPr>
              <p:nvPr/>
            </p:nvSpPr>
            <p:spPr bwMode="auto">
              <a:xfrm>
                <a:off x="3910013" y="1676400"/>
                <a:ext cx="349250" cy="466725"/>
              </a:xfrm>
              <a:custGeom>
                <a:avLst/>
                <a:gdLst/>
                <a:ahLst/>
                <a:cxnLst>
                  <a:cxn ang="0">
                    <a:pos x="110" y="294"/>
                  </a:cxn>
                  <a:cxn ang="0">
                    <a:pos x="96" y="288"/>
                  </a:cxn>
                  <a:cxn ang="0">
                    <a:pos x="76" y="266"/>
                  </a:cxn>
                  <a:cxn ang="0">
                    <a:pos x="44" y="226"/>
                  </a:cxn>
                  <a:cxn ang="0">
                    <a:pos x="14" y="172"/>
                  </a:cxn>
                  <a:cxn ang="0">
                    <a:pos x="4" y="142"/>
                  </a:cxn>
                  <a:cxn ang="0">
                    <a:pos x="0" y="114"/>
                  </a:cxn>
                  <a:cxn ang="0">
                    <a:pos x="0" y="100"/>
                  </a:cxn>
                  <a:cxn ang="0">
                    <a:pos x="6" y="74"/>
                  </a:cxn>
                  <a:cxn ang="0">
                    <a:pos x="14" y="52"/>
                  </a:cxn>
                  <a:cxn ang="0">
                    <a:pos x="28" y="32"/>
                  </a:cxn>
                  <a:cxn ang="0">
                    <a:pos x="36" y="24"/>
                  </a:cxn>
                  <a:cxn ang="0">
                    <a:pos x="70" y="6"/>
                  </a:cxn>
                  <a:cxn ang="0">
                    <a:pos x="110" y="0"/>
                  </a:cxn>
                  <a:cxn ang="0">
                    <a:pos x="132" y="0"/>
                  </a:cxn>
                  <a:cxn ang="0">
                    <a:pos x="168" y="14"/>
                  </a:cxn>
                  <a:cxn ang="0">
                    <a:pos x="184" y="24"/>
                  </a:cxn>
                  <a:cxn ang="0">
                    <a:pos x="200" y="42"/>
                  </a:cxn>
                  <a:cxn ang="0">
                    <a:pos x="212" y="62"/>
                  </a:cxn>
                  <a:cxn ang="0">
                    <a:pos x="218" y="86"/>
                  </a:cxn>
                  <a:cxn ang="0">
                    <a:pos x="220" y="114"/>
                  </a:cxn>
                  <a:cxn ang="0">
                    <a:pos x="220" y="128"/>
                  </a:cxn>
                  <a:cxn ang="0">
                    <a:pos x="212" y="158"/>
                  </a:cxn>
                  <a:cxn ang="0">
                    <a:pos x="192" y="200"/>
                  </a:cxn>
                  <a:cxn ang="0">
                    <a:pos x="160" y="248"/>
                  </a:cxn>
                  <a:cxn ang="0">
                    <a:pos x="126" y="288"/>
                  </a:cxn>
                  <a:cxn ang="0">
                    <a:pos x="118" y="292"/>
                  </a:cxn>
                  <a:cxn ang="0">
                    <a:pos x="110" y="294"/>
                  </a:cxn>
                  <a:cxn ang="0">
                    <a:pos x="110" y="16"/>
                  </a:cxn>
                  <a:cxn ang="0">
                    <a:pos x="86" y="18"/>
                  </a:cxn>
                  <a:cxn ang="0">
                    <a:pos x="66" y="24"/>
                  </a:cxn>
                  <a:cxn ang="0">
                    <a:pos x="38" y="48"/>
                  </a:cxn>
                  <a:cxn ang="0">
                    <a:pos x="22" y="80"/>
                  </a:cxn>
                  <a:cxn ang="0">
                    <a:pos x="16" y="114"/>
                  </a:cxn>
                  <a:cxn ang="0">
                    <a:pos x="18" y="126"/>
                  </a:cxn>
                  <a:cxn ang="0">
                    <a:pos x="24" y="154"/>
                  </a:cxn>
                  <a:cxn ang="0">
                    <a:pos x="42" y="194"/>
                  </a:cxn>
                  <a:cxn ang="0">
                    <a:pos x="74" y="238"/>
                  </a:cxn>
                  <a:cxn ang="0">
                    <a:pos x="106" y="276"/>
                  </a:cxn>
                  <a:cxn ang="0">
                    <a:pos x="110" y="278"/>
                  </a:cxn>
                  <a:cxn ang="0">
                    <a:pos x="114" y="276"/>
                  </a:cxn>
                  <a:cxn ang="0">
                    <a:pos x="146" y="238"/>
                  </a:cxn>
                  <a:cxn ang="0">
                    <a:pos x="178" y="194"/>
                  </a:cxn>
                  <a:cxn ang="0">
                    <a:pos x="196" y="154"/>
                  </a:cxn>
                  <a:cxn ang="0">
                    <a:pos x="204" y="126"/>
                  </a:cxn>
                  <a:cxn ang="0">
                    <a:pos x="204" y="114"/>
                  </a:cxn>
                  <a:cxn ang="0">
                    <a:pos x="200" y="80"/>
                  </a:cxn>
                  <a:cxn ang="0">
                    <a:pos x="184" y="48"/>
                  </a:cxn>
                  <a:cxn ang="0">
                    <a:pos x="154" y="24"/>
                  </a:cxn>
                  <a:cxn ang="0">
                    <a:pos x="134" y="18"/>
                  </a:cxn>
                  <a:cxn ang="0">
                    <a:pos x="110" y="16"/>
                  </a:cxn>
                </a:cxnLst>
                <a:rect l="0" t="0" r="r" b="b"/>
                <a:pathLst>
                  <a:path w="220" h="294">
                    <a:moveTo>
                      <a:pt x="110" y="294"/>
                    </a:moveTo>
                    <a:lnTo>
                      <a:pt x="110" y="294"/>
                    </a:lnTo>
                    <a:lnTo>
                      <a:pt x="102" y="292"/>
                    </a:lnTo>
                    <a:lnTo>
                      <a:pt x="96" y="288"/>
                    </a:lnTo>
                    <a:lnTo>
                      <a:pt x="96" y="288"/>
                    </a:lnTo>
                    <a:lnTo>
                      <a:pt x="76" y="266"/>
                    </a:lnTo>
                    <a:lnTo>
                      <a:pt x="60" y="248"/>
                    </a:lnTo>
                    <a:lnTo>
                      <a:pt x="44" y="226"/>
                    </a:lnTo>
                    <a:lnTo>
                      <a:pt x="28" y="200"/>
                    </a:lnTo>
                    <a:lnTo>
                      <a:pt x="14" y="172"/>
                    </a:lnTo>
                    <a:lnTo>
                      <a:pt x="8" y="158"/>
                    </a:lnTo>
                    <a:lnTo>
                      <a:pt x="4" y="142"/>
                    </a:lnTo>
                    <a:lnTo>
                      <a:pt x="2" y="128"/>
                    </a:lnTo>
                    <a:lnTo>
                      <a:pt x="0" y="114"/>
                    </a:lnTo>
                    <a:lnTo>
                      <a:pt x="0" y="114"/>
                    </a:lnTo>
                    <a:lnTo>
                      <a:pt x="0" y="100"/>
                    </a:lnTo>
                    <a:lnTo>
                      <a:pt x="2" y="86"/>
                    </a:lnTo>
                    <a:lnTo>
                      <a:pt x="6" y="74"/>
                    </a:lnTo>
                    <a:lnTo>
                      <a:pt x="10" y="62"/>
                    </a:lnTo>
                    <a:lnTo>
                      <a:pt x="14" y="52"/>
                    </a:lnTo>
                    <a:lnTo>
                      <a:pt x="20" y="42"/>
                    </a:lnTo>
                    <a:lnTo>
                      <a:pt x="28" y="32"/>
                    </a:lnTo>
                    <a:lnTo>
                      <a:pt x="36" y="24"/>
                    </a:lnTo>
                    <a:lnTo>
                      <a:pt x="36" y="24"/>
                    </a:lnTo>
                    <a:lnTo>
                      <a:pt x="52" y="14"/>
                    </a:lnTo>
                    <a:lnTo>
                      <a:pt x="70" y="6"/>
                    </a:lnTo>
                    <a:lnTo>
                      <a:pt x="90" y="0"/>
                    </a:lnTo>
                    <a:lnTo>
                      <a:pt x="110" y="0"/>
                    </a:lnTo>
                    <a:lnTo>
                      <a:pt x="110" y="0"/>
                    </a:lnTo>
                    <a:lnTo>
                      <a:pt x="132" y="0"/>
                    </a:lnTo>
                    <a:lnTo>
                      <a:pt x="150" y="6"/>
                    </a:lnTo>
                    <a:lnTo>
                      <a:pt x="168" y="14"/>
                    </a:lnTo>
                    <a:lnTo>
                      <a:pt x="184" y="24"/>
                    </a:lnTo>
                    <a:lnTo>
                      <a:pt x="184" y="24"/>
                    </a:lnTo>
                    <a:lnTo>
                      <a:pt x="192" y="32"/>
                    </a:lnTo>
                    <a:lnTo>
                      <a:pt x="200" y="42"/>
                    </a:lnTo>
                    <a:lnTo>
                      <a:pt x="206" y="52"/>
                    </a:lnTo>
                    <a:lnTo>
                      <a:pt x="212" y="62"/>
                    </a:lnTo>
                    <a:lnTo>
                      <a:pt x="216" y="74"/>
                    </a:lnTo>
                    <a:lnTo>
                      <a:pt x="218" y="86"/>
                    </a:lnTo>
                    <a:lnTo>
                      <a:pt x="220" y="100"/>
                    </a:lnTo>
                    <a:lnTo>
                      <a:pt x="220" y="114"/>
                    </a:lnTo>
                    <a:lnTo>
                      <a:pt x="220" y="114"/>
                    </a:lnTo>
                    <a:lnTo>
                      <a:pt x="220" y="128"/>
                    </a:lnTo>
                    <a:lnTo>
                      <a:pt x="216" y="142"/>
                    </a:lnTo>
                    <a:lnTo>
                      <a:pt x="212" y="158"/>
                    </a:lnTo>
                    <a:lnTo>
                      <a:pt x="206" y="172"/>
                    </a:lnTo>
                    <a:lnTo>
                      <a:pt x="192" y="200"/>
                    </a:lnTo>
                    <a:lnTo>
                      <a:pt x="176" y="226"/>
                    </a:lnTo>
                    <a:lnTo>
                      <a:pt x="160" y="248"/>
                    </a:lnTo>
                    <a:lnTo>
                      <a:pt x="144" y="266"/>
                    </a:lnTo>
                    <a:lnTo>
                      <a:pt x="126" y="288"/>
                    </a:lnTo>
                    <a:lnTo>
                      <a:pt x="126" y="288"/>
                    </a:lnTo>
                    <a:lnTo>
                      <a:pt x="118" y="292"/>
                    </a:lnTo>
                    <a:lnTo>
                      <a:pt x="110" y="294"/>
                    </a:lnTo>
                    <a:lnTo>
                      <a:pt x="110" y="294"/>
                    </a:lnTo>
                    <a:close/>
                    <a:moveTo>
                      <a:pt x="110" y="16"/>
                    </a:moveTo>
                    <a:lnTo>
                      <a:pt x="110" y="16"/>
                    </a:lnTo>
                    <a:lnTo>
                      <a:pt x="98" y="16"/>
                    </a:lnTo>
                    <a:lnTo>
                      <a:pt x="86" y="18"/>
                    </a:lnTo>
                    <a:lnTo>
                      <a:pt x="76" y="20"/>
                    </a:lnTo>
                    <a:lnTo>
                      <a:pt x="66" y="24"/>
                    </a:lnTo>
                    <a:lnTo>
                      <a:pt x="50" y="34"/>
                    </a:lnTo>
                    <a:lnTo>
                      <a:pt x="38" y="48"/>
                    </a:lnTo>
                    <a:lnTo>
                      <a:pt x="28" y="62"/>
                    </a:lnTo>
                    <a:lnTo>
                      <a:pt x="22" y="80"/>
                    </a:lnTo>
                    <a:lnTo>
                      <a:pt x="18" y="96"/>
                    </a:lnTo>
                    <a:lnTo>
                      <a:pt x="16" y="114"/>
                    </a:lnTo>
                    <a:lnTo>
                      <a:pt x="16" y="114"/>
                    </a:lnTo>
                    <a:lnTo>
                      <a:pt x="18" y="126"/>
                    </a:lnTo>
                    <a:lnTo>
                      <a:pt x="20" y="140"/>
                    </a:lnTo>
                    <a:lnTo>
                      <a:pt x="24" y="154"/>
                    </a:lnTo>
                    <a:lnTo>
                      <a:pt x="30" y="168"/>
                    </a:lnTo>
                    <a:lnTo>
                      <a:pt x="42" y="194"/>
                    </a:lnTo>
                    <a:lnTo>
                      <a:pt x="58" y="218"/>
                    </a:lnTo>
                    <a:lnTo>
                      <a:pt x="74" y="238"/>
                    </a:lnTo>
                    <a:lnTo>
                      <a:pt x="88" y="256"/>
                    </a:lnTo>
                    <a:lnTo>
                      <a:pt x="106" y="276"/>
                    </a:lnTo>
                    <a:lnTo>
                      <a:pt x="106" y="276"/>
                    </a:lnTo>
                    <a:lnTo>
                      <a:pt x="110" y="278"/>
                    </a:lnTo>
                    <a:lnTo>
                      <a:pt x="114" y="276"/>
                    </a:lnTo>
                    <a:lnTo>
                      <a:pt x="114" y="276"/>
                    </a:lnTo>
                    <a:lnTo>
                      <a:pt x="132" y="256"/>
                    </a:lnTo>
                    <a:lnTo>
                      <a:pt x="146" y="238"/>
                    </a:lnTo>
                    <a:lnTo>
                      <a:pt x="162" y="218"/>
                    </a:lnTo>
                    <a:lnTo>
                      <a:pt x="178" y="194"/>
                    </a:lnTo>
                    <a:lnTo>
                      <a:pt x="192" y="168"/>
                    </a:lnTo>
                    <a:lnTo>
                      <a:pt x="196" y="154"/>
                    </a:lnTo>
                    <a:lnTo>
                      <a:pt x="200" y="140"/>
                    </a:lnTo>
                    <a:lnTo>
                      <a:pt x="204" y="126"/>
                    </a:lnTo>
                    <a:lnTo>
                      <a:pt x="204" y="114"/>
                    </a:lnTo>
                    <a:lnTo>
                      <a:pt x="204" y="114"/>
                    </a:lnTo>
                    <a:lnTo>
                      <a:pt x="204" y="96"/>
                    </a:lnTo>
                    <a:lnTo>
                      <a:pt x="200" y="80"/>
                    </a:lnTo>
                    <a:lnTo>
                      <a:pt x="192" y="62"/>
                    </a:lnTo>
                    <a:lnTo>
                      <a:pt x="184" y="48"/>
                    </a:lnTo>
                    <a:lnTo>
                      <a:pt x="170" y="34"/>
                    </a:lnTo>
                    <a:lnTo>
                      <a:pt x="154" y="24"/>
                    </a:lnTo>
                    <a:lnTo>
                      <a:pt x="144" y="20"/>
                    </a:lnTo>
                    <a:lnTo>
                      <a:pt x="134" y="18"/>
                    </a:lnTo>
                    <a:lnTo>
                      <a:pt x="122" y="16"/>
                    </a:lnTo>
                    <a:lnTo>
                      <a:pt x="110" y="16"/>
                    </a:lnTo>
                    <a:lnTo>
                      <a:pt x="110" y="16"/>
                    </a:lnTo>
                    <a:close/>
                  </a:path>
                </a:pathLst>
              </a:custGeom>
              <a:grpFill/>
              <a:ln w="9525">
                <a:noFill/>
                <a:round/>
                <a:headEnd/>
                <a:tailEnd/>
              </a:ln>
            </p:spPr>
            <p:txBody>
              <a:bodyPr/>
              <a:lstStyle/>
              <a:p>
                <a:pPr fontAlgn="auto">
                  <a:spcBef>
                    <a:spcPts val="0"/>
                  </a:spcBef>
                  <a:spcAft>
                    <a:spcPts val="0"/>
                  </a:spcAft>
                  <a:defRPr/>
                </a:pPr>
                <a:endParaRPr lang="zh-CN" altLang="en-US">
                  <a:latin typeface="+mn-lt"/>
                  <a:ea typeface="+mn-ea"/>
                </a:endParaRPr>
              </a:p>
            </p:txBody>
          </p:sp>
          <p:sp>
            <p:nvSpPr>
              <p:cNvPr id="36" name="Freeform 140"/>
              <p:cNvSpPr>
                <a:spLocks noEditPoints="1"/>
              </p:cNvSpPr>
              <p:nvPr/>
            </p:nvSpPr>
            <p:spPr bwMode="auto">
              <a:xfrm>
                <a:off x="3992563" y="1739900"/>
                <a:ext cx="184150" cy="180975"/>
              </a:xfrm>
              <a:custGeom>
                <a:avLst/>
                <a:gdLst/>
                <a:ahLst/>
                <a:cxnLst>
                  <a:cxn ang="0">
                    <a:pos x="58" y="114"/>
                  </a:cxn>
                  <a:cxn ang="0">
                    <a:pos x="36" y="110"/>
                  </a:cxn>
                  <a:cxn ang="0">
                    <a:pos x="18" y="98"/>
                  </a:cxn>
                  <a:cxn ang="0">
                    <a:pos x="6" y="80"/>
                  </a:cxn>
                  <a:cxn ang="0">
                    <a:pos x="0" y="58"/>
                  </a:cxn>
                  <a:cxn ang="0">
                    <a:pos x="2" y="46"/>
                  </a:cxn>
                  <a:cxn ang="0">
                    <a:pos x="10" y="24"/>
                  </a:cxn>
                  <a:cxn ang="0">
                    <a:pos x="26" y="10"/>
                  </a:cxn>
                  <a:cxn ang="0">
                    <a:pos x="46" y="0"/>
                  </a:cxn>
                  <a:cxn ang="0">
                    <a:pos x="58" y="0"/>
                  </a:cxn>
                  <a:cxn ang="0">
                    <a:pos x="80" y="4"/>
                  </a:cxn>
                  <a:cxn ang="0">
                    <a:pos x="100" y="16"/>
                  </a:cxn>
                  <a:cxn ang="0">
                    <a:pos x="112" y="34"/>
                  </a:cxn>
                  <a:cxn ang="0">
                    <a:pos x="116" y="58"/>
                  </a:cxn>
                  <a:cxn ang="0">
                    <a:pos x="114" y="68"/>
                  </a:cxn>
                  <a:cxn ang="0">
                    <a:pos x="106" y="90"/>
                  </a:cxn>
                  <a:cxn ang="0">
                    <a:pos x="90" y="104"/>
                  </a:cxn>
                  <a:cxn ang="0">
                    <a:pos x="70" y="114"/>
                  </a:cxn>
                  <a:cxn ang="0">
                    <a:pos x="58" y="114"/>
                  </a:cxn>
                  <a:cxn ang="0">
                    <a:pos x="58" y="16"/>
                  </a:cxn>
                  <a:cxn ang="0">
                    <a:pos x="42" y="18"/>
                  </a:cxn>
                  <a:cxn ang="0">
                    <a:pos x="30" y="28"/>
                  </a:cxn>
                  <a:cxn ang="0">
                    <a:pos x="20" y="42"/>
                  </a:cxn>
                  <a:cxn ang="0">
                    <a:pos x="16" y="58"/>
                  </a:cxn>
                  <a:cxn ang="0">
                    <a:pos x="18" y="66"/>
                  </a:cxn>
                  <a:cxn ang="0">
                    <a:pos x="24" y="80"/>
                  </a:cxn>
                  <a:cxn ang="0">
                    <a:pos x="36" y="92"/>
                  </a:cxn>
                  <a:cxn ang="0">
                    <a:pos x="50" y="98"/>
                  </a:cxn>
                  <a:cxn ang="0">
                    <a:pos x="58" y="98"/>
                  </a:cxn>
                  <a:cxn ang="0">
                    <a:pos x="74" y="96"/>
                  </a:cxn>
                  <a:cxn ang="0">
                    <a:pos x="88" y="86"/>
                  </a:cxn>
                  <a:cxn ang="0">
                    <a:pos x="96" y="74"/>
                  </a:cxn>
                  <a:cxn ang="0">
                    <a:pos x="100" y="58"/>
                  </a:cxn>
                  <a:cxn ang="0">
                    <a:pos x="98" y="48"/>
                  </a:cxn>
                  <a:cxn ang="0">
                    <a:pos x="92" y="34"/>
                  </a:cxn>
                  <a:cxn ang="0">
                    <a:pos x="82" y="22"/>
                  </a:cxn>
                  <a:cxn ang="0">
                    <a:pos x="66" y="16"/>
                  </a:cxn>
                  <a:cxn ang="0">
                    <a:pos x="58" y="16"/>
                  </a:cxn>
                </a:cxnLst>
                <a:rect l="0" t="0" r="r" b="b"/>
                <a:pathLst>
                  <a:path w="116" h="114">
                    <a:moveTo>
                      <a:pt x="58" y="114"/>
                    </a:moveTo>
                    <a:lnTo>
                      <a:pt x="58" y="114"/>
                    </a:lnTo>
                    <a:lnTo>
                      <a:pt x="46" y="114"/>
                    </a:lnTo>
                    <a:lnTo>
                      <a:pt x="36" y="110"/>
                    </a:lnTo>
                    <a:lnTo>
                      <a:pt x="26" y="104"/>
                    </a:lnTo>
                    <a:lnTo>
                      <a:pt x="18" y="98"/>
                    </a:lnTo>
                    <a:lnTo>
                      <a:pt x="10" y="90"/>
                    </a:lnTo>
                    <a:lnTo>
                      <a:pt x="6" y="80"/>
                    </a:lnTo>
                    <a:lnTo>
                      <a:pt x="2" y="68"/>
                    </a:lnTo>
                    <a:lnTo>
                      <a:pt x="0" y="58"/>
                    </a:lnTo>
                    <a:lnTo>
                      <a:pt x="0" y="58"/>
                    </a:lnTo>
                    <a:lnTo>
                      <a:pt x="2" y="46"/>
                    </a:lnTo>
                    <a:lnTo>
                      <a:pt x="6" y="34"/>
                    </a:lnTo>
                    <a:lnTo>
                      <a:pt x="10" y="24"/>
                    </a:lnTo>
                    <a:lnTo>
                      <a:pt x="18" y="16"/>
                    </a:lnTo>
                    <a:lnTo>
                      <a:pt x="26" y="10"/>
                    </a:lnTo>
                    <a:lnTo>
                      <a:pt x="36" y="4"/>
                    </a:lnTo>
                    <a:lnTo>
                      <a:pt x="46" y="0"/>
                    </a:lnTo>
                    <a:lnTo>
                      <a:pt x="58" y="0"/>
                    </a:lnTo>
                    <a:lnTo>
                      <a:pt x="58" y="0"/>
                    </a:lnTo>
                    <a:lnTo>
                      <a:pt x="70" y="0"/>
                    </a:lnTo>
                    <a:lnTo>
                      <a:pt x="80" y="4"/>
                    </a:lnTo>
                    <a:lnTo>
                      <a:pt x="90" y="10"/>
                    </a:lnTo>
                    <a:lnTo>
                      <a:pt x="100" y="16"/>
                    </a:lnTo>
                    <a:lnTo>
                      <a:pt x="106" y="24"/>
                    </a:lnTo>
                    <a:lnTo>
                      <a:pt x="112" y="34"/>
                    </a:lnTo>
                    <a:lnTo>
                      <a:pt x="114" y="46"/>
                    </a:lnTo>
                    <a:lnTo>
                      <a:pt x="116" y="58"/>
                    </a:lnTo>
                    <a:lnTo>
                      <a:pt x="116" y="58"/>
                    </a:lnTo>
                    <a:lnTo>
                      <a:pt x="114" y="68"/>
                    </a:lnTo>
                    <a:lnTo>
                      <a:pt x="112" y="80"/>
                    </a:lnTo>
                    <a:lnTo>
                      <a:pt x="106" y="90"/>
                    </a:lnTo>
                    <a:lnTo>
                      <a:pt x="100" y="98"/>
                    </a:lnTo>
                    <a:lnTo>
                      <a:pt x="90" y="104"/>
                    </a:lnTo>
                    <a:lnTo>
                      <a:pt x="80" y="110"/>
                    </a:lnTo>
                    <a:lnTo>
                      <a:pt x="70" y="114"/>
                    </a:lnTo>
                    <a:lnTo>
                      <a:pt x="58" y="114"/>
                    </a:lnTo>
                    <a:lnTo>
                      <a:pt x="58" y="114"/>
                    </a:lnTo>
                    <a:close/>
                    <a:moveTo>
                      <a:pt x="58" y="16"/>
                    </a:moveTo>
                    <a:lnTo>
                      <a:pt x="58" y="16"/>
                    </a:lnTo>
                    <a:lnTo>
                      <a:pt x="50" y="16"/>
                    </a:lnTo>
                    <a:lnTo>
                      <a:pt x="42" y="18"/>
                    </a:lnTo>
                    <a:lnTo>
                      <a:pt x="36" y="22"/>
                    </a:lnTo>
                    <a:lnTo>
                      <a:pt x="30" y="28"/>
                    </a:lnTo>
                    <a:lnTo>
                      <a:pt x="24" y="34"/>
                    </a:lnTo>
                    <a:lnTo>
                      <a:pt x="20" y="42"/>
                    </a:lnTo>
                    <a:lnTo>
                      <a:pt x="18" y="48"/>
                    </a:lnTo>
                    <a:lnTo>
                      <a:pt x="16" y="58"/>
                    </a:lnTo>
                    <a:lnTo>
                      <a:pt x="16" y="58"/>
                    </a:lnTo>
                    <a:lnTo>
                      <a:pt x="18" y="66"/>
                    </a:lnTo>
                    <a:lnTo>
                      <a:pt x="20" y="74"/>
                    </a:lnTo>
                    <a:lnTo>
                      <a:pt x="24" y="80"/>
                    </a:lnTo>
                    <a:lnTo>
                      <a:pt x="30" y="86"/>
                    </a:lnTo>
                    <a:lnTo>
                      <a:pt x="36" y="92"/>
                    </a:lnTo>
                    <a:lnTo>
                      <a:pt x="42" y="96"/>
                    </a:lnTo>
                    <a:lnTo>
                      <a:pt x="50" y="98"/>
                    </a:lnTo>
                    <a:lnTo>
                      <a:pt x="58" y="98"/>
                    </a:lnTo>
                    <a:lnTo>
                      <a:pt x="58" y="98"/>
                    </a:lnTo>
                    <a:lnTo>
                      <a:pt x="66" y="98"/>
                    </a:lnTo>
                    <a:lnTo>
                      <a:pt x="74" y="96"/>
                    </a:lnTo>
                    <a:lnTo>
                      <a:pt x="82" y="92"/>
                    </a:lnTo>
                    <a:lnTo>
                      <a:pt x="88" y="86"/>
                    </a:lnTo>
                    <a:lnTo>
                      <a:pt x="92" y="80"/>
                    </a:lnTo>
                    <a:lnTo>
                      <a:pt x="96" y="74"/>
                    </a:lnTo>
                    <a:lnTo>
                      <a:pt x="98" y="66"/>
                    </a:lnTo>
                    <a:lnTo>
                      <a:pt x="100" y="58"/>
                    </a:lnTo>
                    <a:lnTo>
                      <a:pt x="100" y="58"/>
                    </a:lnTo>
                    <a:lnTo>
                      <a:pt x="98" y="48"/>
                    </a:lnTo>
                    <a:lnTo>
                      <a:pt x="96" y="40"/>
                    </a:lnTo>
                    <a:lnTo>
                      <a:pt x="92" y="34"/>
                    </a:lnTo>
                    <a:lnTo>
                      <a:pt x="88" y="28"/>
                    </a:lnTo>
                    <a:lnTo>
                      <a:pt x="82" y="22"/>
                    </a:lnTo>
                    <a:lnTo>
                      <a:pt x="74" y="18"/>
                    </a:lnTo>
                    <a:lnTo>
                      <a:pt x="66" y="16"/>
                    </a:lnTo>
                    <a:lnTo>
                      <a:pt x="58" y="16"/>
                    </a:lnTo>
                    <a:lnTo>
                      <a:pt x="58" y="16"/>
                    </a:lnTo>
                    <a:close/>
                  </a:path>
                </a:pathLst>
              </a:custGeom>
              <a:grpFill/>
              <a:ln w="9525">
                <a:noFill/>
                <a:round/>
                <a:headEnd/>
                <a:tailEnd/>
              </a:ln>
            </p:spPr>
            <p:txBody>
              <a:bodyPr/>
              <a:lstStyle/>
              <a:p>
                <a:pPr fontAlgn="auto">
                  <a:spcBef>
                    <a:spcPts val="0"/>
                  </a:spcBef>
                  <a:spcAft>
                    <a:spcPts val="0"/>
                  </a:spcAft>
                  <a:defRPr/>
                </a:pPr>
                <a:endParaRPr lang="zh-CN" altLang="en-US">
                  <a:latin typeface="+mn-lt"/>
                  <a:ea typeface="+mn-ea"/>
                </a:endParaRPr>
              </a:p>
            </p:txBody>
          </p:sp>
        </p:grpSp>
        <p:pic>
          <p:nvPicPr>
            <p:cNvPr id="120848" name="图片 36"/>
            <p:cNvPicPr>
              <a:picLocks noChangeAspect="1"/>
            </p:cNvPicPr>
            <p:nvPr/>
          </p:nvPicPr>
          <p:blipFill>
            <a:blip r:embed="rId4"/>
            <a:srcRect/>
            <a:stretch>
              <a:fillRect/>
            </a:stretch>
          </p:blipFill>
          <p:spPr bwMode="auto">
            <a:xfrm>
              <a:off x="1425323" y="4160904"/>
              <a:ext cx="987259" cy="932411"/>
            </a:xfrm>
            <a:prstGeom prst="rect">
              <a:avLst/>
            </a:prstGeom>
            <a:noFill/>
            <a:ln w="9525">
              <a:noFill/>
              <a:miter lim="800000"/>
              <a:headEnd/>
              <a:tailEnd/>
            </a:ln>
          </p:spPr>
        </p:pic>
        <p:sp>
          <p:nvSpPr>
            <p:cNvPr id="38" name="空心弧 37"/>
            <p:cNvSpPr/>
            <p:nvPr/>
          </p:nvSpPr>
          <p:spPr>
            <a:xfrm rot="5879497">
              <a:off x="1307892" y="4074811"/>
              <a:ext cx="1158988" cy="1158949"/>
            </a:xfrm>
            <a:prstGeom prst="blockArc">
              <a:avLst>
                <a:gd name="adj1" fmla="val 10800000"/>
                <a:gd name="adj2" fmla="val 21105702"/>
                <a:gd name="adj3" fmla="val 2125"/>
              </a:avLst>
            </a:prstGeom>
            <a:solidFill>
              <a:srgbClr val="14A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20850" name="Freeform 156"/>
            <p:cNvSpPr>
              <a:spLocks noEditPoints="1"/>
            </p:cNvSpPr>
            <p:nvPr/>
          </p:nvSpPr>
          <p:spPr bwMode="auto">
            <a:xfrm>
              <a:off x="1624890" y="4429991"/>
              <a:ext cx="504825" cy="479425"/>
            </a:xfrm>
            <a:custGeom>
              <a:avLst/>
              <a:gdLst>
                <a:gd name="T0" fmla="*/ 47625 w 318"/>
                <a:gd name="T1" fmla="*/ 479425 h 302"/>
                <a:gd name="T2" fmla="*/ 38100 w 318"/>
                <a:gd name="T3" fmla="*/ 476250 h 302"/>
                <a:gd name="T4" fmla="*/ 12700 w 318"/>
                <a:gd name="T5" fmla="*/ 463550 h 302"/>
                <a:gd name="T6" fmla="*/ 0 w 318"/>
                <a:gd name="T7" fmla="*/ 441325 h 302"/>
                <a:gd name="T8" fmla="*/ 0 w 318"/>
                <a:gd name="T9" fmla="*/ 377825 h 302"/>
                <a:gd name="T10" fmla="*/ 3175 w 318"/>
                <a:gd name="T11" fmla="*/ 365125 h 302"/>
                <a:gd name="T12" fmla="*/ 19050 w 318"/>
                <a:gd name="T13" fmla="*/ 339725 h 302"/>
                <a:gd name="T14" fmla="*/ 158750 w 318"/>
                <a:gd name="T15" fmla="*/ 295275 h 302"/>
                <a:gd name="T16" fmla="*/ 142875 w 318"/>
                <a:gd name="T17" fmla="*/ 263525 h 302"/>
                <a:gd name="T18" fmla="*/ 120650 w 318"/>
                <a:gd name="T19" fmla="*/ 190500 h 302"/>
                <a:gd name="T20" fmla="*/ 117475 w 318"/>
                <a:gd name="T21" fmla="*/ 149225 h 302"/>
                <a:gd name="T22" fmla="*/ 127000 w 318"/>
                <a:gd name="T23" fmla="*/ 88900 h 302"/>
                <a:gd name="T24" fmla="*/ 155575 w 318"/>
                <a:gd name="T25" fmla="*/ 41275 h 302"/>
                <a:gd name="T26" fmla="*/ 196850 w 318"/>
                <a:gd name="T27" fmla="*/ 9525 h 302"/>
                <a:gd name="T28" fmla="*/ 250825 w 318"/>
                <a:gd name="T29" fmla="*/ 0 h 302"/>
                <a:gd name="T30" fmla="*/ 279400 w 318"/>
                <a:gd name="T31" fmla="*/ 3175 h 302"/>
                <a:gd name="T32" fmla="*/ 330200 w 318"/>
                <a:gd name="T33" fmla="*/ 25400 h 302"/>
                <a:gd name="T34" fmla="*/ 365125 w 318"/>
                <a:gd name="T35" fmla="*/ 63500 h 302"/>
                <a:gd name="T36" fmla="*/ 384175 w 318"/>
                <a:gd name="T37" fmla="*/ 117475 h 302"/>
                <a:gd name="T38" fmla="*/ 387350 w 318"/>
                <a:gd name="T39" fmla="*/ 149225 h 302"/>
                <a:gd name="T40" fmla="*/ 374650 w 318"/>
                <a:gd name="T41" fmla="*/ 228600 h 302"/>
                <a:gd name="T42" fmla="*/ 342900 w 318"/>
                <a:gd name="T43" fmla="*/ 295275 h 302"/>
                <a:gd name="T44" fmla="*/ 469900 w 318"/>
                <a:gd name="T45" fmla="*/ 333375 h 302"/>
                <a:gd name="T46" fmla="*/ 495300 w 318"/>
                <a:gd name="T47" fmla="*/ 352425 h 302"/>
                <a:gd name="T48" fmla="*/ 504825 w 318"/>
                <a:gd name="T49" fmla="*/ 377825 h 302"/>
                <a:gd name="T50" fmla="*/ 504825 w 318"/>
                <a:gd name="T51" fmla="*/ 431800 h 302"/>
                <a:gd name="T52" fmla="*/ 501650 w 318"/>
                <a:gd name="T53" fmla="*/ 450850 h 302"/>
                <a:gd name="T54" fmla="*/ 476250 w 318"/>
                <a:gd name="T55" fmla="*/ 476250 h 302"/>
                <a:gd name="T56" fmla="*/ 457200 w 318"/>
                <a:gd name="T57" fmla="*/ 479425 h 302"/>
                <a:gd name="T58" fmla="*/ 250825 w 318"/>
                <a:gd name="T59" fmla="*/ 25400 h 302"/>
                <a:gd name="T60" fmla="*/ 228600 w 318"/>
                <a:gd name="T61" fmla="*/ 28575 h 302"/>
                <a:gd name="T62" fmla="*/ 187325 w 318"/>
                <a:gd name="T63" fmla="*/ 44450 h 302"/>
                <a:gd name="T64" fmla="*/ 161925 w 318"/>
                <a:gd name="T65" fmla="*/ 76200 h 302"/>
                <a:gd name="T66" fmla="*/ 146050 w 318"/>
                <a:gd name="T67" fmla="*/ 123825 h 302"/>
                <a:gd name="T68" fmla="*/ 142875 w 318"/>
                <a:gd name="T69" fmla="*/ 149225 h 302"/>
                <a:gd name="T70" fmla="*/ 155575 w 318"/>
                <a:gd name="T71" fmla="*/ 228600 h 302"/>
                <a:gd name="T72" fmla="*/ 190500 w 318"/>
                <a:gd name="T73" fmla="*/ 292100 h 302"/>
                <a:gd name="T74" fmla="*/ 41275 w 318"/>
                <a:gd name="T75" fmla="*/ 358775 h 302"/>
                <a:gd name="T76" fmla="*/ 34925 w 318"/>
                <a:gd name="T77" fmla="*/ 361950 h 302"/>
                <a:gd name="T78" fmla="*/ 25400 w 318"/>
                <a:gd name="T79" fmla="*/ 371475 h 302"/>
                <a:gd name="T80" fmla="*/ 25400 w 318"/>
                <a:gd name="T81" fmla="*/ 431800 h 302"/>
                <a:gd name="T82" fmla="*/ 28575 w 318"/>
                <a:gd name="T83" fmla="*/ 438150 h 302"/>
                <a:gd name="T84" fmla="*/ 38100 w 318"/>
                <a:gd name="T85" fmla="*/ 450850 h 302"/>
                <a:gd name="T86" fmla="*/ 457200 w 318"/>
                <a:gd name="T87" fmla="*/ 454025 h 302"/>
                <a:gd name="T88" fmla="*/ 463550 w 318"/>
                <a:gd name="T89" fmla="*/ 450850 h 302"/>
                <a:gd name="T90" fmla="*/ 476250 w 318"/>
                <a:gd name="T91" fmla="*/ 441325 h 302"/>
                <a:gd name="T92" fmla="*/ 479425 w 318"/>
                <a:gd name="T93" fmla="*/ 431800 h 302"/>
                <a:gd name="T94" fmla="*/ 479425 w 318"/>
                <a:gd name="T95" fmla="*/ 377825 h 302"/>
                <a:gd name="T96" fmla="*/ 473075 w 318"/>
                <a:gd name="T97" fmla="*/ 365125 h 302"/>
                <a:gd name="T98" fmla="*/ 463550 w 318"/>
                <a:gd name="T99" fmla="*/ 358775 h 302"/>
                <a:gd name="T100" fmla="*/ 314325 w 318"/>
                <a:gd name="T101" fmla="*/ 292100 h 302"/>
                <a:gd name="T102" fmla="*/ 333375 w 318"/>
                <a:gd name="T103" fmla="*/ 263525 h 302"/>
                <a:gd name="T104" fmla="*/ 355600 w 318"/>
                <a:gd name="T105" fmla="*/ 190500 h 302"/>
                <a:gd name="T106" fmla="*/ 358775 w 318"/>
                <a:gd name="T107" fmla="*/ 149225 h 302"/>
                <a:gd name="T108" fmla="*/ 352425 w 318"/>
                <a:gd name="T109" fmla="*/ 98425 h 302"/>
                <a:gd name="T110" fmla="*/ 330200 w 318"/>
                <a:gd name="T111" fmla="*/ 60325 h 302"/>
                <a:gd name="T112" fmla="*/ 298450 w 318"/>
                <a:gd name="T113" fmla="*/ 34925 h 302"/>
                <a:gd name="T114" fmla="*/ 250825 w 318"/>
                <a:gd name="T115" fmla="*/ 25400 h 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8"/>
                <a:gd name="T175" fmla="*/ 0 h 302"/>
                <a:gd name="T176" fmla="*/ 318 w 318"/>
                <a:gd name="T177" fmla="*/ 302 h 3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8" h="302">
                  <a:moveTo>
                    <a:pt x="288" y="302"/>
                  </a:moveTo>
                  <a:lnTo>
                    <a:pt x="30" y="302"/>
                  </a:lnTo>
                  <a:lnTo>
                    <a:pt x="24" y="300"/>
                  </a:lnTo>
                  <a:lnTo>
                    <a:pt x="18" y="300"/>
                  </a:lnTo>
                  <a:lnTo>
                    <a:pt x="8" y="292"/>
                  </a:lnTo>
                  <a:lnTo>
                    <a:pt x="2" y="284"/>
                  </a:lnTo>
                  <a:lnTo>
                    <a:pt x="0" y="278"/>
                  </a:lnTo>
                  <a:lnTo>
                    <a:pt x="0" y="272"/>
                  </a:lnTo>
                  <a:lnTo>
                    <a:pt x="0" y="238"/>
                  </a:lnTo>
                  <a:lnTo>
                    <a:pt x="2" y="230"/>
                  </a:lnTo>
                  <a:lnTo>
                    <a:pt x="6" y="222"/>
                  </a:lnTo>
                  <a:lnTo>
                    <a:pt x="12" y="214"/>
                  </a:lnTo>
                  <a:lnTo>
                    <a:pt x="20" y="210"/>
                  </a:lnTo>
                  <a:lnTo>
                    <a:pt x="100" y="186"/>
                  </a:lnTo>
                  <a:lnTo>
                    <a:pt x="90" y="166"/>
                  </a:lnTo>
                  <a:lnTo>
                    <a:pt x="82" y="144"/>
                  </a:lnTo>
                  <a:lnTo>
                    <a:pt x="76" y="120"/>
                  </a:lnTo>
                  <a:lnTo>
                    <a:pt x="74" y="94"/>
                  </a:lnTo>
                  <a:lnTo>
                    <a:pt x="76" y="74"/>
                  </a:lnTo>
                  <a:lnTo>
                    <a:pt x="80" y="56"/>
                  </a:lnTo>
                  <a:lnTo>
                    <a:pt x="88" y="40"/>
                  </a:lnTo>
                  <a:lnTo>
                    <a:pt x="98" y="26"/>
                  </a:lnTo>
                  <a:lnTo>
                    <a:pt x="110" y="16"/>
                  </a:lnTo>
                  <a:lnTo>
                    <a:pt x="124" y="6"/>
                  </a:lnTo>
                  <a:lnTo>
                    <a:pt x="140" y="2"/>
                  </a:lnTo>
                  <a:lnTo>
                    <a:pt x="158" y="0"/>
                  </a:lnTo>
                  <a:lnTo>
                    <a:pt x="176" y="2"/>
                  </a:lnTo>
                  <a:lnTo>
                    <a:pt x="194" y="6"/>
                  </a:lnTo>
                  <a:lnTo>
                    <a:pt x="208" y="16"/>
                  </a:lnTo>
                  <a:lnTo>
                    <a:pt x="220" y="26"/>
                  </a:lnTo>
                  <a:lnTo>
                    <a:pt x="230" y="40"/>
                  </a:lnTo>
                  <a:lnTo>
                    <a:pt x="238" y="56"/>
                  </a:lnTo>
                  <a:lnTo>
                    <a:pt x="242" y="74"/>
                  </a:lnTo>
                  <a:lnTo>
                    <a:pt x="244" y="94"/>
                  </a:lnTo>
                  <a:lnTo>
                    <a:pt x="242" y="120"/>
                  </a:lnTo>
                  <a:lnTo>
                    <a:pt x="236" y="144"/>
                  </a:lnTo>
                  <a:lnTo>
                    <a:pt x="228" y="166"/>
                  </a:lnTo>
                  <a:lnTo>
                    <a:pt x="216" y="186"/>
                  </a:lnTo>
                  <a:lnTo>
                    <a:pt x="296" y="210"/>
                  </a:lnTo>
                  <a:lnTo>
                    <a:pt x="306" y="214"/>
                  </a:lnTo>
                  <a:lnTo>
                    <a:pt x="312" y="222"/>
                  </a:lnTo>
                  <a:lnTo>
                    <a:pt x="316" y="230"/>
                  </a:lnTo>
                  <a:lnTo>
                    <a:pt x="318" y="238"/>
                  </a:lnTo>
                  <a:lnTo>
                    <a:pt x="318" y="272"/>
                  </a:lnTo>
                  <a:lnTo>
                    <a:pt x="316" y="278"/>
                  </a:lnTo>
                  <a:lnTo>
                    <a:pt x="316" y="284"/>
                  </a:lnTo>
                  <a:lnTo>
                    <a:pt x="308" y="292"/>
                  </a:lnTo>
                  <a:lnTo>
                    <a:pt x="300" y="300"/>
                  </a:lnTo>
                  <a:lnTo>
                    <a:pt x="294" y="300"/>
                  </a:lnTo>
                  <a:lnTo>
                    <a:pt x="288" y="302"/>
                  </a:lnTo>
                  <a:close/>
                  <a:moveTo>
                    <a:pt x="158" y="16"/>
                  </a:moveTo>
                  <a:lnTo>
                    <a:pt x="158" y="16"/>
                  </a:lnTo>
                  <a:lnTo>
                    <a:pt x="144" y="18"/>
                  </a:lnTo>
                  <a:lnTo>
                    <a:pt x="130" y="22"/>
                  </a:lnTo>
                  <a:lnTo>
                    <a:pt x="118" y="28"/>
                  </a:lnTo>
                  <a:lnTo>
                    <a:pt x="108" y="38"/>
                  </a:lnTo>
                  <a:lnTo>
                    <a:pt x="102" y="48"/>
                  </a:lnTo>
                  <a:lnTo>
                    <a:pt x="96" y="62"/>
                  </a:lnTo>
                  <a:lnTo>
                    <a:pt x="92" y="78"/>
                  </a:lnTo>
                  <a:lnTo>
                    <a:pt x="90" y="94"/>
                  </a:lnTo>
                  <a:lnTo>
                    <a:pt x="92" y="120"/>
                  </a:lnTo>
                  <a:lnTo>
                    <a:pt x="98" y="144"/>
                  </a:lnTo>
                  <a:lnTo>
                    <a:pt x="108" y="166"/>
                  </a:lnTo>
                  <a:lnTo>
                    <a:pt x="120" y="184"/>
                  </a:lnTo>
                  <a:lnTo>
                    <a:pt x="128" y="194"/>
                  </a:lnTo>
                  <a:lnTo>
                    <a:pt x="26" y="226"/>
                  </a:lnTo>
                  <a:lnTo>
                    <a:pt x="22" y="228"/>
                  </a:lnTo>
                  <a:lnTo>
                    <a:pt x="18" y="230"/>
                  </a:lnTo>
                  <a:lnTo>
                    <a:pt x="16" y="234"/>
                  </a:lnTo>
                  <a:lnTo>
                    <a:pt x="16" y="238"/>
                  </a:lnTo>
                  <a:lnTo>
                    <a:pt x="16" y="272"/>
                  </a:lnTo>
                  <a:lnTo>
                    <a:pt x="18" y="276"/>
                  </a:lnTo>
                  <a:lnTo>
                    <a:pt x="20" y="282"/>
                  </a:lnTo>
                  <a:lnTo>
                    <a:pt x="24" y="284"/>
                  </a:lnTo>
                  <a:lnTo>
                    <a:pt x="30" y="286"/>
                  </a:lnTo>
                  <a:lnTo>
                    <a:pt x="288" y="286"/>
                  </a:lnTo>
                  <a:lnTo>
                    <a:pt x="292" y="284"/>
                  </a:lnTo>
                  <a:lnTo>
                    <a:pt x="296" y="282"/>
                  </a:lnTo>
                  <a:lnTo>
                    <a:pt x="300" y="278"/>
                  </a:lnTo>
                  <a:lnTo>
                    <a:pt x="302" y="272"/>
                  </a:lnTo>
                  <a:lnTo>
                    <a:pt x="302" y="238"/>
                  </a:lnTo>
                  <a:lnTo>
                    <a:pt x="300" y="234"/>
                  </a:lnTo>
                  <a:lnTo>
                    <a:pt x="298" y="230"/>
                  </a:lnTo>
                  <a:lnTo>
                    <a:pt x="296" y="228"/>
                  </a:lnTo>
                  <a:lnTo>
                    <a:pt x="292" y="226"/>
                  </a:lnTo>
                  <a:lnTo>
                    <a:pt x="190" y="194"/>
                  </a:lnTo>
                  <a:lnTo>
                    <a:pt x="198" y="184"/>
                  </a:lnTo>
                  <a:lnTo>
                    <a:pt x="210" y="166"/>
                  </a:lnTo>
                  <a:lnTo>
                    <a:pt x="218" y="144"/>
                  </a:lnTo>
                  <a:lnTo>
                    <a:pt x="224" y="120"/>
                  </a:lnTo>
                  <a:lnTo>
                    <a:pt x="226" y="94"/>
                  </a:lnTo>
                  <a:lnTo>
                    <a:pt x="226" y="78"/>
                  </a:lnTo>
                  <a:lnTo>
                    <a:pt x="222" y="62"/>
                  </a:lnTo>
                  <a:lnTo>
                    <a:pt x="216" y="48"/>
                  </a:lnTo>
                  <a:lnTo>
                    <a:pt x="208" y="38"/>
                  </a:lnTo>
                  <a:lnTo>
                    <a:pt x="198" y="28"/>
                  </a:lnTo>
                  <a:lnTo>
                    <a:pt x="188" y="22"/>
                  </a:lnTo>
                  <a:lnTo>
                    <a:pt x="174" y="18"/>
                  </a:lnTo>
                  <a:lnTo>
                    <a:pt x="158" y="16"/>
                  </a:lnTo>
                  <a:close/>
                </a:path>
              </a:pathLst>
            </a:custGeom>
            <a:solidFill>
              <a:schemeClr val="bg1"/>
            </a:solidFill>
            <a:ln w="9525">
              <a:noFill/>
              <a:round/>
              <a:headEnd/>
              <a:tailEnd/>
            </a:ln>
          </p:spPr>
          <p:txBody>
            <a:bodyPr/>
            <a:lstStyle/>
            <a:p>
              <a:endParaRPr lang="zh-CN" altLang="en-US"/>
            </a:p>
          </p:txBody>
        </p:sp>
        <p:sp>
          <p:nvSpPr>
            <p:cNvPr id="21" name="矩形 20"/>
            <p:cNvSpPr/>
            <p:nvPr/>
          </p:nvSpPr>
          <p:spPr>
            <a:xfrm>
              <a:off x="2733578" y="1948921"/>
              <a:ext cx="5432772" cy="646176"/>
            </a:xfrm>
            <a:prstGeom prst="rect">
              <a:avLst/>
            </a:prstGeom>
            <a:solidFill>
              <a:schemeClr val="bg1">
                <a:lumMod val="95000"/>
              </a:schemeClr>
            </a:solidFill>
          </p:spPr>
          <p:txBody>
            <a:bodyPr>
              <a:spAutoFit/>
            </a:bodyPr>
            <a:lstStyle/>
            <a:p>
              <a:pPr fontAlgn="auto">
                <a:spcBef>
                  <a:spcPts val="0"/>
                </a:spcBef>
                <a:spcAft>
                  <a:spcPts val="0"/>
                </a:spcAft>
                <a:defRPr/>
              </a:pPr>
              <a:r>
                <a:rPr lang="zh-CN" altLang="zh-CN" dirty="0">
                  <a:latin typeface="+mn-lt"/>
                  <a:ea typeface="微软雅黑" panose="020B0503020204020204" pitchFamily="34" charset="-122"/>
                  <a:cs typeface="Times New Roman" panose="02020603050405020304" pitchFamily="18" charset="0"/>
                </a:rPr>
                <a:t>本科教学中：“培养学生具有初步研究能力”是关键，那么研究能力的背后是什么？</a:t>
              </a:r>
              <a:endParaRPr lang="zh-CN" altLang="en-US" dirty="0">
                <a:latin typeface="+mn-lt"/>
                <a:ea typeface="+mn-ea"/>
              </a:endParaRPr>
            </a:p>
          </p:txBody>
        </p:sp>
        <p:sp>
          <p:nvSpPr>
            <p:cNvPr id="22" name="矩形 21"/>
            <p:cNvSpPr/>
            <p:nvPr/>
          </p:nvSpPr>
          <p:spPr>
            <a:xfrm>
              <a:off x="2968543" y="3360347"/>
              <a:ext cx="4357966" cy="368336"/>
            </a:xfrm>
            <a:prstGeom prst="rect">
              <a:avLst/>
            </a:prstGeom>
            <a:solidFill>
              <a:schemeClr val="bg1">
                <a:lumMod val="95000"/>
              </a:schemeClr>
            </a:solidFill>
          </p:spPr>
          <p:txBody>
            <a:bodyPr>
              <a:spAutoFit/>
            </a:bodyPr>
            <a:lstStyle/>
            <a:p>
              <a:pPr fontAlgn="auto">
                <a:spcBef>
                  <a:spcPts val="0"/>
                </a:spcBef>
                <a:spcAft>
                  <a:spcPts val="0"/>
                </a:spcAft>
                <a:defRPr/>
              </a:pPr>
              <a:r>
                <a:rPr lang="zh-CN" altLang="zh-CN" dirty="0">
                  <a:latin typeface="+mn-lt"/>
                  <a:ea typeface="微软雅黑" panose="020B0503020204020204" pitchFamily="34" charset="-122"/>
                  <a:cs typeface="Times New Roman" panose="02020603050405020304" pitchFamily="18" charset="0"/>
                </a:rPr>
                <a:t>问题意识，没有问题就没有研究</a:t>
              </a:r>
              <a:r>
                <a:rPr lang="en-US" altLang="zh-CN" dirty="0">
                  <a:latin typeface="+mn-lt"/>
                  <a:ea typeface="微软雅黑" panose="020B0503020204020204" pitchFamily="34" charset="-122"/>
                  <a:cs typeface="Times New Roman" panose="02020603050405020304" pitchFamily="18" charset="0"/>
                </a:rPr>
                <a:t>!</a:t>
              </a:r>
              <a:endParaRPr lang="zh-CN" altLang="en-US" dirty="0">
                <a:latin typeface="+mn-lt"/>
                <a:ea typeface="微软雅黑" panose="020B0503020204020204" pitchFamily="34" charset="-122"/>
                <a:cs typeface="Times New Roman" panose="02020603050405020304" pitchFamily="18" charset="0"/>
              </a:endParaRPr>
            </a:p>
          </p:txBody>
        </p:sp>
        <p:sp>
          <p:nvSpPr>
            <p:cNvPr id="120853" name="矩形 22"/>
            <p:cNvSpPr>
              <a:spLocks noChangeArrowheads="1"/>
            </p:cNvSpPr>
            <p:nvPr/>
          </p:nvSpPr>
          <p:spPr bwMode="auto">
            <a:xfrm>
              <a:off x="2968973" y="4427180"/>
              <a:ext cx="5197376" cy="369332"/>
            </a:xfrm>
            <a:prstGeom prst="rect">
              <a:avLst/>
            </a:prstGeom>
            <a:solidFill>
              <a:srgbClr val="C00000"/>
            </a:solidFill>
            <a:ln w="9525">
              <a:noFill/>
              <a:miter lim="800000"/>
              <a:headEnd/>
              <a:tailEnd/>
            </a:ln>
          </p:spPr>
          <p:txBody>
            <a:bodyPr>
              <a:spAutoFit/>
            </a:bodyPr>
            <a:lstStyle/>
            <a:p>
              <a:r>
                <a:rPr lang="zh-CN" altLang="zh-CN">
                  <a:solidFill>
                    <a:schemeClr val="bg1"/>
                  </a:solidFill>
                  <a:latin typeface="Calibri" pitchFamily="34" charset="0"/>
                  <a:ea typeface="微软雅黑" pitchFamily="34" charset="-122"/>
                  <a:cs typeface="Times New Roman" pitchFamily="18" charset="0"/>
                </a:rPr>
                <a:t>在课堂教学中教师如何培养学生的问题意识</a:t>
              </a:r>
              <a:r>
                <a:rPr lang="zh-CN" altLang="en-US">
                  <a:solidFill>
                    <a:schemeClr val="bg1"/>
                  </a:solidFill>
                  <a:latin typeface="Calibri" pitchFamily="34" charset="0"/>
                  <a:ea typeface="微软雅黑" pitchFamily="34" charset="-122"/>
                  <a:cs typeface="Times New Roman" pitchFamily="18" charset="0"/>
                </a:rPr>
                <a:t>？</a:t>
              </a:r>
            </a:p>
          </p:txBody>
        </p:sp>
        <p:sp>
          <p:nvSpPr>
            <p:cNvPr id="43" name="Rectangle 61"/>
            <p:cNvSpPr/>
            <p:nvPr/>
          </p:nvSpPr>
          <p:spPr>
            <a:xfrm rot="10800000">
              <a:off x="4697441" y="2660190"/>
              <a:ext cx="450879" cy="593783"/>
            </a:xfrm>
            <a:custGeom>
              <a:avLst/>
              <a:gdLst/>
              <a:ahLst/>
              <a:cxnLst/>
              <a:rect l="l" t="t" r="r" b="b"/>
              <a:pathLst>
                <a:path w="2403090" h="3631819">
                  <a:moveTo>
                    <a:pt x="702761" y="3631819"/>
                  </a:moveTo>
                  <a:lnTo>
                    <a:pt x="702761" y="1201546"/>
                  </a:lnTo>
                  <a:lnTo>
                    <a:pt x="0" y="1201546"/>
                  </a:lnTo>
                  <a:lnTo>
                    <a:pt x="1201545" y="0"/>
                  </a:lnTo>
                  <a:lnTo>
                    <a:pt x="2403090" y="1201546"/>
                  </a:lnTo>
                  <a:lnTo>
                    <a:pt x="1700328" y="1201546"/>
                  </a:lnTo>
                  <a:lnTo>
                    <a:pt x="1700328" y="2634254"/>
                  </a:lnTo>
                  <a:close/>
                </a:path>
              </a:pathLst>
            </a:custGeom>
            <a:gradFill flip="none" rotWithShape="1">
              <a:gsLst>
                <a:gs pos="0">
                  <a:srgbClr val="FFC000"/>
                </a:gs>
                <a:gs pos="100000">
                  <a:srgbClr val="FFC000">
                    <a:lumMod val="75000"/>
                    <a:lumOff val="25000"/>
                  </a:srgbClr>
                </a:gs>
              </a:gsLst>
              <a:lin ang="16200000" scaled="1"/>
              <a:tileRect/>
            </a:gra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cxnSp>
          <p:nvCxnSpPr>
            <p:cNvPr id="46" name="直接连接符 45"/>
            <p:cNvCxnSpPr/>
            <p:nvPr/>
          </p:nvCxnSpPr>
          <p:spPr>
            <a:xfrm>
              <a:off x="2412882" y="2315670"/>
              <a:ext cx="298469"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7" name="直接连接符 46"/>
            <p:cNvCxnSpPr/>
            <p:nvPr/>
          </p:nvCxnSpPr>
          <p:spPr>
            <a:xfrm>
              <a:off x="2439872" y="4679687"/>
              <a:ext cx="298469"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48" name="Rectangle 61"/>
            <p:cNvSpPr/>
            <p:nvPr/>
          </p:nvSpPr>
          <p:spPr>
            <a:xfrm rot="10800000">
              <a:off x="4697441" y="3738208"/>
              <a:ext cx="450879" cy="593783"/>
            </a:xfrm>
            <a:custGeom>
              <a:avLst/>
              <a:gdLst/>
              <a:ahLst/>
              <a:cxnLst/>
              <a:rect l="l" t="t" r="r" b="b"/>
              <a:pathLst>
                <a:path w="2403090" h="3631819">
                  <a:moveTo>
                    <a:pt x="702761" y="3631819"/>
                  </a:moveTo>
                  <a:lnTo>
                    <a:pt x="702761" y="1201546"/>
                  </a:lnTo>
                  <a:lnTo>
                    <a:pt x="0" y="1201546"/>
                  </a:lnTo>
                  <a:lnTo>
                    <a:pt x="1201545" y="0"/>
                  </a:lnTo>
                  <a:lnTo>
                    <a:pt x="2403090" y="1201546"/>
                  </a:lnTo>
                  <a:lnTo>
                    <a:pt x="1700328" y="1201546"/>
                  </a:lnTo>
                  <a:lnTo>
                    <a:pt x="1700328" y="2634254"/>
                  </a:lnTo>
                  <a:close/>
                </a:path>
              </a:pathLst>
            </a:custGeom>
            <a:gradFill flip="none" rotWithShape="1">
              <a:gsLst>
                <a:gs pos="0">
                  <a:srgbClr val="FFC000"/>
                </a:gs>
                <a:gs pos="100000">
                  <a:srgbClr val="FFC000">
                    <a:lumMod val="75000"/>
                    <a:lumOff val="25000"/>
                  </a:srgbClr>
                </a:gs>
              </a:gsLst>
              <a:lin ang="16200000" scaled="1"/>
              <a:tileRect/>
            </a:gra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rcRect/>
          <a:stretch>
            <a:fillRect/>
          </a:stretch>
        </p:blipFill>
        <p:spPr bwMode="auto">
          <a:xfrm>
            <a:off x="2774950" y="2357438"/>
            <a:ext cx="2876550" cy="1612900"/>
          </a:xfrm>
          <a:prstGeom prst="rect">
            <a:avLst/>
          </a:prstGeom>
          <a:noFill/>
          <a:ln w="9525">
            <a:noFill/>
            <a:miter lim="800000"/>
            <a:headEnd/>
            <a:tailEnd/>
          </a:ln>
        </p:spPr>
      </p:pic>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21859" name="图片 1"/>
          <p:cNvPicPr>
            <a:picLocks noChangeAspect="1"/>
          </p:cNvPicPr>
          <p:nvPr/>
        </p:nvPicPr>
        <p:blipFill>
          <a:blip r:embed="rId4"/>
          <a:srcRect t="91995"/>
          <a:stretch>
            <a:fillRect/>
          </a:stretch>
        </p:blipFill>
        <p:spPr bwMode="auto">
          <a:xfrm>
            <a:off x="-11113" y="4763"/>
            <a:ext cx="9155113" cy="544512"/>
          </a:xfrm>
          <a:prstGeom prst="rect">
            <a:avLst/>
          </a:prstGeom>
          <a:noFill/>
          <a:ln w="9525">
            <a:noFill/>
            <a:miter lim="800000"/>
            <a:headEnd/>
            <a:tailEnd/>
          </a:ln>
        </p:spPr>
      </p:pic>
      <p:pic>
        <p:nvPicPr>
          <p:cNvPr id="121860" name="图片 2"/>
          <p:cNvPicPr>
            <a:picLocks noChangeAspect="1"/>
          </p:cNvPicPr>
          <p:nvPr/>
        </p:nvPicPr>
        <p:blipFill>
          <a:blip r:embed="rId4"/>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好课标准</a:t>
            </a:r>
            <a:endParaRPr lang="en-US" altLang="zh-CN" sz="1400" b="1"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6033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6713538" y="-6350"/>
            <a:ext cx="200025" cy="23018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1866"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21867" name="图片 9"/>
          <p:cNvPicPr>
            <a:picLocks noChangeAspect="1"/>
          </p:cNvPicPr>
          <p:nvPr/>
        </p:nvPicPr>
        <p:blipFill>
          <a:blip r:embed="rId5"/>
          <a:srcRect/>
          <a:stretch>
            <a:fillRect/>
          </a:stretch>
        </p:blipFill>
        <p:spPr bwMode="auto">
          <a:xfrm>
            <a:off x="8696325" y="6389688"/>
            <a:ext cx="446088" cy="446087"/>
          </a:xfrm>
          <a:prstGeom prst="rect">
            <a:avLst/>
          </a:prstGeom>
          <a:noFill/>
          <a:ln w="9525">
            <a:noFill/>
            <a:miter lim="800000"/>
            <a:headEnd/>
            <a:tailEnd/>
          </a:ln>
        </p:spPr>
      </p:pic>
      <p:sp>
        <p:nvSpPr>
          <p:cNvPr id="121868" name="矩形 10"/>
          <p:cNvSpPr>
            <a:spLocks noChangeArrowheads="1"/>
          </p:cNvSpPr>
          <p:nvPr/>
        </p:nvSpPr>
        <p:spPr bwMode="auto">
          <a:xfrm>
            <a:off x="347663" y="692150"/>
            <a:ext cx="5897562" cy="369888"/>
          </a:xfrm>
          <a:prstGeom prst="rect">
            <a:avLst/>
          </a:prstGeom>
          <a:noFill/>
          <a:ln w="9525">
            <a:noFill/>
            <a:miter lim="800000"/>
            <a:headEnd/>
            <a:tailEnd/>
          </a:ln>
        </p:spPr>
        <p:txBody>
          <a:bodyPr>
            <a:spAutoFit/>
          </a:bodyPr>
          <a:lstStyle/>
          <a:p>
            <a:r>
              <a:rPr lang="en-US" altLang="zh-CN">
                <a:latin typeface="Calibri" pitchFamily="34" charset="0"/>
                <a:ea typeface="微软雅黑" pitchFamily="34" charset="-122"/>
                <a:cs typeface="Times New Roman" pitchFamily="18" charset="0"/>
              </a:rPr>
              <a:t>3. </a:t>
            </a:r>
            <a:r>
              <a:rPr lang="zh-CN" altLang="en-US">
                <a:latin typeface="Calibri" pitchFamily="34" charset="0"/>
                <a:ea typeface="微软雅黑" pitchFamily="34" charset="-122"/>
                <a:cs typeface="Times New Roman" pitchFamily="18" charset="0"/>
              </a:rPr>
              <a:t>一堂好课的过程</a:t>
            </a:r>
          </a:p>
        </p:txBody>
      </p:sp>
      <p:sp>
        <p:nvSpPr>
          <p:cNvPr id="14" name="矩形 13"/>
          <p:cNvSpPr>
            <a:spLocks noChangeArrowheads="1"/>
          </p:cNvSpPr>
          <p:nvPr/>
        </p:nvSpPr>
        <p:spPr bwMode="auto">
          <a:xfrm>
            <a:off x="269875" y="4935538"/>
            <a:ext cx="8647113" cy="923925"/>
          </a:xfrm>
          <a:prstGeom prst="rect">
            <a:avLst/>
          </a:prstGeom>
          <a:noFill/>
          <a:ln w="9525">
            <a:noFill/>
            <a:miter lim="800000"/>
            <a:headEnd/>
            <a:tailEnd/>
          </a:ln>
        </p:spPr>
        <p:txBody>
          <a:bodyPr>
            <a:spAutoFit/>
          </a:bodyPr>
          <a:lstStyle/>
          <a:p>
            <a:pPr>
              <a:lnSpc>
                <a:spcPct val="150000"/>
              </a:lnSpc>
            </a:pPr>
            <a:r>
              <a:rPr lang="zh-CN" altLang="zh-CN">
                <a:latin typeface="Calibri" pitchFamily="34" charset="0"/>
                <a:ea typeface="微软雅黑" pitchFamily="34" charset="-122"/>
                <a:cs typeface="Times New Roman" pitchFamily="18" charset="0"/>
              </a:rPr>
              <a:t>循环往复，学生</a:t>
            </a:r>
            <a:r>
              <a:rPr lang="zh-CN" altLang="en-US">
                <a:latin typeface="Calibri" pitchFamily="34" charset="0"/>
                <a:ea typeface="微软雅黑" pitchFamily="34" charset="-122"/>
                <a:cs typeface="Times New Roman" pitchFamily="18" charset="0"/>
              </a:rPr>
              <a:t>始终</a:t>
            </a:r>
            <a:r>
              <a:rPr lang="zh-CN" altLang="zh-CN">
                <a:latin typeface="Calibri" pitchFamily="34" charset="0"/>
                <a:ea typeface="微软雅黑" pitchFamily="34" charset="-122"/>
                <a:cs typeface="Times New Roman" pitchFamily="18" charset="0"/>
              </a:rPr>
              <a:t>在问题意识的浸润下，培养他们不迷信权威，不迷信书本上的已有结论，从而能够大胆怀疑，勇于探索，这就是研究能力的培养，创新意识的培养！</a:t>
            </a:r>
            <a:endParaRPr lang="zh-CN" altLang="en-US">
              <a:latin typeface="Calibri" pitchFamily="34" charset="0"/>
              <a:cs typeface="Times New Roman" pitchFamily="18" charset="0"/>
            </a:endParaRPr>
          </a:p>
        </p:txBody>
      </p:sp>
      <p:sp>
        <p:nvSpPr>
          <p:cNvPr id="125" name="文本框 2"/>
          <p:cNvSpPr txBox="1">
            <a:spLocks noChangeArrowheads="1"/>
          </p:cNvSpPr>
          <p:nvPr/>
        </p:nvSpPr>
        <p:spPr bwMode="auto">
          <a:xfrm>
            <a:off x="5394325" y="4051300"/>
            <a:ext cx="534988" cy="368300"/>
          </a:xfrm>
          <a:prstGeom prst="rect">
            <a:avLst/>
          </a:prstGeom>
          <a:noFill/>
          <a:ln w="9525">
            <a:noFill/>
            <a:miter lim="800000"/>
            <a:headEnd/>
            <a:tailEnd/>
          </a:ln>
        </p:spPr>
        <p:txBody>
          <a:bodyPr>
            <a:spAutoFit/>
          </a:bodyPr>
          <a:lstStyle>
            <a:defPPr>
              <a:defRPr lang="zh-CN"/>
            </a:defPPr>
            <a:lvl1pPr algn="just">
              <a:spcAft>
                <a:spcPts val="0"/>
              </a:spcAft>
              <a:defRPr kern="10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defRPr>
            </a:lvl1pPr>
          </a:lstStyle>
          <a:p>
            <a:pPr fontAlgn="auto">
              <a:spcBef>
                <a:spcPts val="0"/>
              </a:spcBef>
              <a:defRPr/>
            </a:pPr>
            <a:r>
              <a:rPr lang="zh-CN" altLang="en-US" dirty="0" smtClean="0">
                <a:solidFill>
                  <a:prstClr val="white"/>
                </a:solidFill>
              </a:rPr>
              <a:t>懂</a:t>
            </a:r>
          </a:p>
        </p:txBody>
      </p:sp>
      <p:grpSp>
        <p:nvGrpSpPr>
          <p:cNvPr id="13" name="组合 12"/>
          <p:cNvGrpSpPr>
            <a:grpSpLocks/>
          </p:cNvGrpSpPr>
          <p:nvPr/>
        </p:nvGrpSpPr>
        <p:grpSpPr bwMode="auto">
          <a:xfrm>
            <a:off x="533400" y="1619250"/>
            <a:ext cx="7835900" cy="3040063"/>
            <a:chOff x="533275" y="1618650"/>
            <a:chExt cx="7836078" cy="3040221"/>
          </a:xfrm>
        </p:grpSpPr>
        <p:sp>
          <p:nvSpPr>
            <p:cNvPr id="113" name="Ellipse 10"/>
            <p:cNvSpPr/>
            <p:nvPr/>
          </p:nvSpPr>
          <p:spPr>
            <a:xfrm rot="2593712">
              <a:off x="6029325" y="2385453"/>
              <a:ext cx="1655801" cy="209561"/>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1" name="Ellipse 10"/>
            <p:cNvSpPr/>
            <p:nvPr/>
          </p:nvSpPr>
          <p:spPr>
            <a:xfrm>
              <a:off x="3384490" y="1913940"/>
              <a:ext cx="1655801" cy="247663"/>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5" name="Ellipse 10"/>
            <p:cNvSpPr/>
            <p:nvPr/>
          </p:nvSpPr>
          <p:spPr>
            <a:xfrm>
              <a:off x="3341627" y="4152432"/>
              <a:ext cx="1657388" cy="212736"/>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08" name="Ellipse 10"/>
            <p:cNvSpPr/>
            <p:nvPr/>
          </p:nvSpPr>
          <p:spPr>
            <a:xfrm rot="8421676">
              <a:off x="903171" y="2480708"/>
              <a:ext cx="1427194" cy="173046"/>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09" name="Ellipse 10"/>
            <p:cNvSpPr/>
            <p:nvPr/>
          </p:nvSpPr>
          <p:spPr>
            <a:xfrm rot="2205011">
              <a:off x="852370" y="3588840"/>
              <a:ext cx="1403382" cy="173046"/>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0" name="Ellipse 10"/>
            <p:cNvSpPr/>
            <p:nvPr/>
          </p:nvSpPr>
          <p:spPr>
            <a:xfrm>
              <a:off x="1790604" y="1744070"/>
              <a:ext cx="1779628" cy="535015"/>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2" name="Ellipse 10"/>
            <p:cNvSpPr/>
            <p:nvPr/>
          </p:nvSpPr>
          <p:spPr>
            <a:xfrm>
              <a:off x="4770409" y="1790109"/>
              <a:ext cx="1655800" cy="469924"/>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4" name="Ellipse 10"/>
            <p:cNvSpPr/>
            <p:nvPr/>
          </p:nvSpPr>
          <p:spPr>
            <a:xfrm>
              <a:off x="1850930" y="3998437"/>
              <a:ext cx="1655801" cy="498501"/>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7" name="Ellipse 10"/>
            <p:cNvSpPr/>
            <p:nvPr/>
          </p:nvSpPr>
          <p:spPr>
            <a:xfrm rot="18280241">
              <a:off x="5979293" y="3607100"/>
              <a:ext cx="1668550" cy="149228"/>
            </a:xfrm>
            <a:custGeom>
              <a:avLst/>
              <a:gdLst/>
              <a:ahLst/>
              <a:cxnLst/>
              <a:rect l="l" t="t" r="r" b="b"/>
              <a:pathLst>
                <a:path w="4555400" h="1887800">
                  <a:moveTo>
                    <a:pt x="2772629" y="1375355"/>
                  </a:moveTo>
                  <a:cubicBezTo>
                    <a:pt x="2774619" y="1380611"/>
                    <a:pt x="2777224" y="1385546"/>
                    <a:pt x="2779896" y="1390441"/>
                  </a:cubicBezTo>
                  <a:close/>
                  <a:moveTo>
                    <a:pt x="1782826" y="1375242"/>
                  </a:moveTo>
                  <a:lnTo>
                    <a:pt x="1775502" y="1390445"/>
                  </a:lnTo>
                  <a:cubicBezTo>
                    <a:pt x="1778195" y="1385512"/>
                    <a:pt x="1780820" y="1380538"/>
                    <a:pt x="1782826" y="1375242"/>
                  </a:cubicBezTo>
                  <a:close/>
                  <a:moveTo>
                    <a:pt x="2729201" y="1276951"/>
                  </a:moveTo>
                  <a:cubicBezTo>
                    <a:pt x="2732260" y="1287962"/>
                    <a:pt x="2736474" y="1298515"/>
                    <a:pt x="2740915" y="1308954"/>
                  </a:cubicBezTo>
                  <a:close/>
                  <a:moveTo>
                    <a:pt x="1826241" y="1276837"/>
                  </a:moveTo>
                  <a:lnTo>
                    <a:pt x="1814484" y="1308958"/>
                  </a:lnTo>
                  <a:cubicBezTo>
                    <a:pt x="1818942" y="1298481"/>
                    <a:pt x="1823170" y="1287889"/>
                    <a:pt x="1826241" y="1276837"/>
                  </a:cubicBezTo>
                  <a:close/>
                  <a:moveTo>
                    <a:pt x="2697869" y="1177267"/>
                  </a:moveTo>
                  <a:cubicBezTo>
                    <a:pt x="2700663" y="1192867"/>
                    <a:pt x="2704943" y="1208034"/>
                    <a:pt x="2709634" y="1223025"/>
                  </a:cubicBezTo>
                  <a:close/>
                  <a:moveTo>
                    <a:pt x="1857555" y="1177177"/>
                  </a:moveTo>
                  <a:lnTo>
                    <a:pt x="1845765" y="1223028"/>
                  </a:lnTo>
                  <a:cubicBezTo>
                    <a:pt x="1850467" y="1208006"/>
                    <a:pt x="1854754" y="1192808"/>
                    <a:pt x="1857555" y="1177177"/>
                  </a:cubicBezTo>
                  <a:close/>
                  <a:moveTo>
                    <a:pt x="2677581" y="1073877"/>
                  </a:moveTo>
                  <a:cubicBezTo>
                    <a:pt x="2679248" y="1093951"/>
                    <a:pt x="2682619" y="1113678"/>
                    <a:pt x="2686632" y="1133177"/>
                  </a:cubicBezTo>
                  <a:close/>
                  <a:moveTo>
                    <a:pt x="1877825" y="1073840"/>
                  </a:moveTo>
                  <a:lnTo>
                    <a:pt x="1868769" y="1133178"/>
                  </a:lnTo>
                  <a:cubicBezTo>
                    <a:pt x="1872784" y="1113667"/>
                    <a:pt x="1876157" y="1093927"/>
                    <a:pt x="1877825" y="1073840"/>
                  </a:cubicBezTo>
                  <a:close/>
                  <a:moveTo>
                    <a:pt x="2672450" y="847847"/>
                  </a:moveTo>
                  <a:cubicBezTo>
                    <a:pt x="2669235" y="879428"/>
                    <a:pt x="2667600" y="911473"/>
                    <a:pt x="2667600" y="943900"/>
                  </a:cubicBezTo>
                  <a:cubicBezTo>
                    <a:pt x="2667600" y="976327"/>
                    <a:pt x="2669235" y="1008372"/>
                    <a:pt x="2672450" y="1039954"/>
                  </a:cubicBezTo>
                  <a:cubicBezTo>
                    <a:pt x="2669235" y="1008371"/>
                    <a:pt x="2667600" y="976327"/>
                    <a:pt x="2667600" y="943900"/>
                  </a:cubicBezTo>
                  <a:close/>
                  <a:moveTo>
                    <a:pt x="1882950" y="847847"/>
                  </a:moveTo>
                  <a:lnTo>
                    <a:pt x="1887800" y="943900"/>
                  </a:lnTo>
                  <a:lnTo>
                    <a:pt x="1882950" y="1039954"/>
                  </a:lnTo>
                  <a:cubicBezTo>
                    <a:pt x="1886165" y="1008372"/>
                    <a:pt x="1887800" y="976327"/>
                    <a:pt x="1887800" y="943900"/>
                  </a:cubicBezTo>
                  <a:cubicBezTo>
                    <a:pt x="1887800" y="911473"/>
                    <a:pt x="1886165" y="879428"/>
                    <a:pt x="1882950" y="847847"/>
                  </a:cubicBezTo>
                  <a:close/>
                  <a:moveTo>
                    <a:pt x="2686632" y="754624"/>
                  </a:moveTo>
                  <a:cubicBezTo>
                    <a:pt x="2682619" y="774123"/>
                    <a:pt x="2679248" y="793849"/>
                    <a:pt x="2677581" y="813924"/>
                  </a:cubicBezTo>
                  <a:close/>
                  <a:moveTo>
                    <a:pt x="1868769" y="754624"/>
                  </a:moveTo>
                  <a:lnTo>
                    <a:pt x="1877819" y="813924"/>
                  </a:lnTo>
                  <a:cubicBezTo>
                    <a:pt x="1876153" y="793849"/>
                    <a:pt x="1872781" y="774123"/>
                    <a:pt x="1868769" y="754624"/>
                  </a:cubicBezTo>
                  <a:close/>
                  <a:moveTo>
                    <a:pt x="2709634" y="664776"/>
                  </a:moveTo>
                  <a:cubicBezTo>
                    <a:pt x="2704944" y="679763"/>
                    <a:pt x="2700665" y="694926"/>
                    <a:pt x="2697872" y="710522"/>
                  </a:cubicBezTo>
                  <a:close/>
                  <a:moveTo>
                    <a:pt x="1845766" y="664776"/>
                  </a:moveTo>
                  <a:lnTo>
                    <a:pt x="1857529" y="710522"/>
                  </a:lnTo>
                  <a:cubicBezTo>
                    <a:pt x="1854735" y="694926"/>
                    <a:pt x="1850457" y="679763"/>
                    <a:pt x="1845766" y="664776"/>
                  </a:cubicBezTo>
                  <a:close/>
                  <a:moveTo>
                    <a:pt x="2740915" y="578846"/>
                  </a:moveTo>
                  <a:cubicBezTo>
                    <a:pt x="2736475" y="589282"/>
                    <a:pt x="2732262" y="599832"/>
                    <a:pt x="2729205" y="610841"/>
                  </a:cubicBezTo>
                  <a:close/>
                  <a:moveTo>
                    <a:pt x="1814486" y="578846"/>
                  </a:moveTo>
                  <a:lnTo>
                    <a:pt x="1826196" y="610841"/>
                  </a:lnTo>
                  <a:cubicBezTo>
                    <a:pt x="1823138" y="599832"/>
                    <a:pt x="1818925" y="589282"/>
                    <a:pt x="1814486" y="578846"/>
                  </a:cubicBezTo>
                  <a:close/>
                  <a:moveTo>
                    <a:pt x="2779896" y="497360"/>
                  </a:moveTo>
                  <a:cubicBezTo>
                    <a:pt x="2777227" y="502250"/>
                    <a:pt x="2774624" y="507180"/>
                    <a:pt x="2772636" y="512431"/>
                  </a:cubicBezTo>
                  <a:close/>
                  <a:moveTo>
                    <a:pt x="1775504" y="497360"/>
                  </a:moveTo>
                  <a:lnTo>
                    <a:pt x="1782764" y="512431"/>
                  </a:lnTo>
                  <a:cubicBezTo>
                    <a:pt x="1780776" y="507180"/>
                    <a:pt x="1778173" y="502250"/>
                    <a:pt x="1775504" y="497360"/>
                  </a:cubicBezTo>
                  <a:close/>
                  <a:moveTo>
                    <a:pt x="943900" y="0"/>
                  </a:moveTo>
                  <a:cubicBezTo>
                    <a:pt x="1206995" y="0"/>
                    <a:pt x="1444949" y="107640"/>
                    <a:pt x="1615679" y="281723"/>
                  </a:cubicBezTo>
                  <a:lnTo>
                    <a:pt x="1616264" y="281723"/>
                  </a:lnTo>
                  <a:cubicBezTo>
                    <a:pt x="1786105" y="449773"/>
                    <a:pt x="2019769" y="553127"/>
                    <a:pt x="2277572" y="553127"/>
                  </a:cubicBezTo>
                  <a:cubicBezTo>
                    <a:pt x="2535376" y="553127"/>
                    <a:pt x="2769039" y="449773"/>
                    <a:pt x="2938881" y="281723"/>
                  </a:cubicBezTo>
                  <a:lnTo>
                    <a:pt x="2939721" y="281723"/>
                  </a:lnTo>
                  <a:cubicBezTo>
                    <a:pt x="3110452" y="107640"/>
                    <a:pt x="3348406" y="0"/>
                    <a:pt x="3611500" y="0"/>
                  </a:cubicBezTo>
                  <a:cubicBezTo>
                    <a:pt x="4132802" y="0"/>
                    <a:pt x="4555400" y="422598"/>
                    <a:pt x="4555400" y="943900"/>
                  </a:cubicBezTo>
                  <a:cubicBezTo>
                    <a:pt x="4555400" y="1465202"/>
                    <a:pt x="4132802" y="1887800"/>
                    <a:pt x="3611500" y="1887800"/>
                  </a:cubicBezTo>
                  <a:cubicBezTo>
                    <a:pt x="3348405" y="1887800"/>
                    <a:pt x="3110451" y="1780160"/>
                    <a:pt x="2939720" y="1606076"/>
                  </a:cubicBezTo>
                  <a:lnTo>
                    <a:pt x="2936632" y="1606076"/>
                  </a:lnTo>
                  <a:cubicBezTo>
                    <a:pt x="2767144" y="1439044"/>
                    <a:pt x="2534330" y="1336527"/>
                    <a:pt x="2277572" y="1336527"/>
                  </a:cubicBezTo>
                  <a:cubicBezTo>
                    <a:pt x="2020814" y="1336527"/>
                    <a:pt x="1788000" y="1439044"/>
                    <a:pt x="1618512" y="1606076"/>
                  </a:cubicBezTo>
                  <a:lnTo>
                    <a:pt x="1615680" y="1606076"/>
                  </a:lnTo>
                  <a:cubicBezTo>
                    <a:pt x="1444950" y="1780160"/>
                    <a:pt x="1206995" y="1887800"/>
                    <a:pt x="943900" y="1887800"/>
                  </a:cubicBezTo>
                  <a:cubicBezTo>
                    <a:pt x="422598" y="1887800"/>
                    <a:pt x="0" y="1465202"/>
                    <a:pt x="0" y="943900"/>
                  </a:cubicBezTo>
                  <a:cubicBezTo>
                    <a:pt x="0" y="422598"/>
                    <a:pt x="422598" y="0"/>
                    <a:pt x="943900" y="0"/>
                  </a:cubicBezTo>
                  <a:close/>
                </a:path>
              </a:pathLst>
            </a:custGeom>
            <a:solidFill>
              <a:srgbClr val="5B9BD5">
                <a:alpha val="49000"/>
              </a:srgbClr>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18" name="Ellipse 10"/>
            <p:cNvSpPr/>
            <p:nvPr/>
          </p:nvSpPr>
          <p:spPr>
            <a:xfrm>
              <a:off x="6713553" y="2733133"/>
              <a:ext cx="1655800" cy="484213"/>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r>
                <a:rPr lang="zh-CN" altLang="zh-CN"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新的不懂</a:t>
              </a:r>
            </a:p>
          </p:txBody>
        </p:sp>
        <p:sp>
          <p:nvSpPr>
            <p:cNvPr id="119" name="Ellipse 10"/>
            <p:cNvSpPr/>
            <p:nvPr/>
          </p:nvSpPr>
          <p:spPr>
            <a:xfrm>
              <a:off x="533275" y="2893479"/>
              <a:ext cx="1655801" cy="479450"/>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r>
                <a:rPr lang="zh-CN" altLang="en-US"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新的问题</a:t>
              </a:r>
              <a:endParaRPr lang="fr-FR"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0" name="文本框 2"/>
            <p:cNvSpPr txBox="1">
              <a:spLocks noChangeArrowheads="1"/>
            </p:cNvSpPr>
            <p:nvPr/>
          </p:nvSpPr>
          <p:spPr bwMode="auto">
            <a:xfrm>
              <a:off x="1790604" y="1844087"/>
              <a:ext cx="2316216" cy="369907"/>
            </a:xfrm>
            <a:prstGeom prst="rect">
              <a:avLst/>
            </a:prstGeom>
            <a:noFill/>
            <a:ln w="9525">
              <a:noFill/>
              <a:miter lim="800000"/>
              <a:headEnd/>
              <a:tailEnd/>
            </a:ln>
          </p:spPr>
          <p:txBody>
            <a:bodyPr>
              <a:spAutoFit/>
            </a:bodyPr>
            <a:lstStyle>
              <a:defPPr>
                <a:defRPr lang="zh-CN"/>
              </a:defPPr>
              <a:lvl1pPr algn="just">
                <a:spcAft>
                  <a:spcPts val="0"/>
                </a:spcAft>
                <a:defRPr kern="10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defRPr>
              </a:lvl1pPr>
            </a:lstStyle>
            <a:p>
              <a:pPr fontAlgn="auto">
                <a:spcBef>
                  <a:spcPts val="0"/>
                </a:spcBef>
                <a:defRPr/>
              </a:pPr>
              <a:r>
                <a:rPr lang="zh-CN" altLang="zh-CN" dirty="0" smtClean="0">
                  <a:solidFill>
                    <a:prstClr val="white"/>
                  </a:solidFill>
                </a:rPr>
                <a:t>学生一</a:t>
              </a:r>
              <a:r>
                <a:rPr lang="zh-CN" altLang="en-US" dirty="0" smtClean="0">
                  <a:solidFill>
                    <a:prstClr val="white"/>
                  </a:solidFill>
                </a:rPr>
                <a:t>开始不懂</a:t>
              </a:r>
            </a:p>
          </p:txBody>
        </p:sp>
        <p:sp>
          <p:nvSpPr>
            <p:cNvPr id="121884" name="文本框 2"/>
            <p:cNvSpPr txBox="1">
              <a:spLocks noChangeArrowheads="1"/>
            </p:cNvSpPr>
            <p:nvPr/>
          </p:nvSpPr>
          <p:spPr bwMode="auto">
            <a:xfrm>
              <a:off x="3692264" y="1618650"/>
              <a:ext cx="956338" cy="307777"/>
            </a:xfrm>
            <a:prstGeom prst="rect">
              <a:avLst/>
            </a:prstGeom>
            <a:solidFill>
              <a:srgbClr val="FFFFFF"/>
            </a:solidFill>
            <a:ln w="9525">
              <a:noFill/>
              <a:miter lim="800000"/>
              <a:headEnd/>
              <a:tailEnd/>
            </a:ln>
          </p:spPr>
          <p:txBody>
            <a:bodyPr>
              <a:spAutoFit/>
            </a:bodyPr>
            <a:lstStyle/>
            <a:p>
              <a:pPr algn="just"/>
              <a:r>
                <a:rPr lang="zh-CN" altLang="en-US" sz="1400" b="1">
                  <a:solidFill>
                    <a:srgbClr val="000000"/>
                  </a:solidFill>
                  <a:latin typeface="Calibri" pitchFamily="34" charset="0"/>
                  <a:ea typeface="微软雅黑" pitchFamily="34" charset="-122"/>
                  <a:cs typeface="Times New Roman" pitchFamily="18" charset="0"/>
                </a:rPr>
                <a:t>教师讲解</a:t>
              </a:r>
            </a:p>
          </p:txBody>
        </p:sp>
        <p:sp>
          <p:nvSpPr>
            <p:cNvPr id="122" name="文本框 2"/>
            <p:cNvSpPr txBox="1">
              <a:spLocks noChangeArrowheads="1"/>
            </p:cNvSpPr>
            <p:nvPr/>
          </p:nvSpPr>
          <p:spPr bwMode="auto">
            <a:xfrm>
              <a:off x="5383198" y="1837736"/>
              <a:ext cx="517537" cy="369907"/>
            </a:xfrm>
            <a:prstGeom prst="rect">
              <a:avLst/>
            </a:prstGeom>
            <a:noFill/>
            <a:ln w="9525">
              <a:noFill/>
              <a:miter lim="800000"/>
              <a:headEnd/>
              <a:tailEnd/>
            </a:ln>
          </p:spPr>
          <p:txBody>
            <a:bodyPr>
              <a:spAutoFit/>
            </a:bodyPr>
            <a:lstStyle>
              <a:defPPr>
                <a:defRPr lang="zh-CN"/>
              </a:defPPr>
              <a:lvl1pPr algn="just">
                <a:spcAft>
                  <a:spcPts val="0"/>
                </a:spcAft>
                <a:defRPr kern="10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defRPr>
              </a:lvl1pPr>
            </a:lstStyle>
            <a:p>
              <a:pPr fontAlgn="auto">
                <a:spcBef>
                  <a:spcPts val="0"/>
                </a:spcBef>
                <a:defRPr/>
              </a:pPr>
              <a:r>
                <a:rPr lang="zh-CN" altLang="en-US" dirty="0" smtClean="0">
                  <a:solidFill>
                    <a:prstClr val="white"/>
                  </a:solidFill>
                </a:rPr>
                <a:t>懂</a:t>
              </a:r>
            </a:p>
          </p:txBody>
        </p:sp>
        <p:sp>
          <p:nvSpPr>
            <p:cNvPr id="123" name="矩形 122"/>
            <p:cNvSpPr/>
            <p:nvPr/>
          </p:nvSpPr>
          <p:spPr>
            <a:xfrm>
              <a:off x="6616713" y="2207644"/>
              <a:ext cx="1279554" cy="307991"/>
            </a:xfrm>
            <a:prstGeom prst="rect">
              <a:avLst/>
            </a:prstGeom>
            <a:noFill/>
            <a:ln w="9525">
              <a:noFill/>
              <a:miter lim="800000"/>
              <a:headEnd/>
              <a:tailEnd/>
            </a:ln>
          </p:spPr>
          <p:txBody>
            <a:bodyPr>
              <a:spAutoFit/>
            </a:bodyPr>
            <a:lstStyle/>
            <a:p>
              <a:pPr algn="just" fontAlgn="auto">
                <a:spcBef>
                  <a:spcPts val="0"/>
                </a:spcBef>
                <a:spcAft>
                  <a:spcPts val="0"/>
                </a:spcAft>
                <a:defRPr/>
              </a:pPr>
              <a:r>
                <a:rPr lang="zh-CN" altLang="zh-CN" sz="1400" b="1" kern="100" dirty="0">
                  <a:solidFill>
                    <a:prstClr val="black"/>
                  </a:solidFill>
                  <a:latin typeface="+mn-lt"/>
                  <a:ea typeface="微软雅黑" panose="020B0503020204020204" pitchFamily="34" charset="-122"/>
                  <a:cs typeface="Times New Roman" panose="02020603050405020304" pitchFamily="18" charset="0"/>
                </a:rPr>
                <a:t>教师提出问题</a:t>
              </a:r>
            </a:p>
          </p:txBody>
        </p:sp>
        <p:sp>
          <p:nvSpPr>
            <p:cNvPr id="121887" name="文本框 2"/>
            <p:cNvSpPr txBox="1">
              <a:spLocks noChangeArrowheads="1"/>
            </p:cNvSpPr>
            <p:nvPr/>
          </p:nvSpPr>
          <p:spPr bwMode="auto">
            <a:xfrm>
              <a:off x="6340747" y="3502198"/>
              <a:ext cx="897958" cy="307777"/>
            </a:xfrm>
            <a:prstGeom prst="rect">
              <a:avLst/>
            </a:prstGeom>
            <a:noFill/>
            <a:ln w="9525">
              <a:noFill/>
              <a:miter lim="800000"/>
              <a:headEnd/>
              <a:tailEnd/>
            </a:ln>
          </p:spPr>
          <p:txBody>
            <a:bodyPr>
              <a:spAutoFit/>
            </a:bodyPr>
            <a:lstStyle/>
            <a:p>
              <a:pPr algn="just"/>
              <a:r>
                <a:rPr lang="zh-CN" altLang="en-US" sz="1400" b="1">
                  <a:solidFill>
                    <a:srgbClr val="000000"/>
                  </a:solidFill>
                  <a:latin typeface="Calibri" pitchFamily="34" charset="0"/>
                  <a:ea typeface="微软雅黑" pitchFamily="34" charset="-122"/>
                  <a:cs typeface="Times New Roman" pitchFamily="18" charset="0"/>
                </a:rPr>
                <a:t>教师讲解</a:t>
              </a:r>
            </a:p>
          </p:txBody>
        </p:sp>
        <p:sp>
          <p:nvSpPr>
            <p:cNvPr id="127" name="文本框 2"/>
            <p:cNvSpPr txBox="1">
              <a:spLocks noChangeArrowheads="1"/>
            </p:cNvSpPr>
            <p:nvPr/>
          </p:nvSpPr>
          <p:spPr bwMode="auto">
            <a:xfrm>
              <a:off x="2127161" y="4050826"/>
              <a:ext cx="1136676" cy="369907"/>
            </a:xfrm>
            <a:prstGeom prst="rect">
              <a:avLst/>
            </a:prstGeom>
            <a:noFill/>
            <a:ln w="9525">
              <a:noFill/>
              <a:miter lim="800000"/>
              <a:headEnd/>
              <a:tailEnd/>
            </a:ln>
          </p:spPr>
          <p:txBody>
            <a:bodyPr>
              <a:spAutoFit/>
            </a:bodyPr>
            <a:lstStyle>
              <a:defPPr>
                <a:defRPr lang="zh-CN"/>
              </a:defPPr>
              <a:lvl1pPr algn="just">
                <a:spcAft>
                  <a:spcPts val="0"/>
                </a:spcAft>
                <a:defRPr kern="10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defRPr>
              </a:lvl1pPr>
            </a:lstStyle>
            <a:p>
              <a:pPr fontAlgn="auto">
                <a:spcBef>
                  <a:spcPts val="0"/>
                </a:spcBef>
                <a:defRPr/>
              </a:pPr>
              <a:r>
                <a:rPr lang="zh-CN" altLang="en-US" dirty="0" smtClean="0">
                  <a:solidFill>
                    <a:prstClr val="white"/>
                  </a:solidFill>
                </a:rPr>
                <a:t>真正的懂</a:t>
              </a:r>
            </a:p>
          </p:txBody>
        </p:sp>
        <p:sp>
          <p:nvSpPr>
            <p:cNvPr id="116" name="Ellipse 10"/>
            <p:cNvSpPr/>
            <p:nvPr/>
          </p:nvSpPr>
          <p:spPr>
            <a:xfrm>
              <a:off x="4959326" y="4044476"/>
              <a:ext cx="1655801" cy="425472"/>
            </a:xfrm>
            <a:prstGeom prst="roundRect">
              <a:avLst/>
            </a:prstGeom>
            <a:solidFill>
              <a:srgbClr val="70AD47"/>
            </a:solidFill>
            <a:ln w="12700" cap="flat" cmpd="sng" algn="ctr">
              <a:noFill/>
              <a:prstDash val="solid"/>
              <a:miter lim="800000"/>
            </a:ln>
            <a:effectLst/>
          </p:spPr>
          <p:txBody>
            <a:bodyPr anchor="ctr"/>
            <a:lstStyle/>
            <a:p>
              <a:pPr algn="ctr" fontAlgn="auto">
                <a:spcBef>
                  <a:spcPts val="0"/>
                </a:spcBef>
                <a:spcAft>
                  <a:spcPts val="0"/>
                </a:spcAft>
                <a:defRPr/>
              </a:pPr>
              <a:endParaRPr lang="fr-FR" kern="0">
                <a:solidFill>
                  <a:prstClr val="white"/>
                </a:solidFill>
                <a:latin typeface="Calibri" panose="020F0502020204030204"/>
                <a:ea typeface="+mn-ea"/>
              </a:endParaRPr>
            </a:p>
          </p:txBody>
        </p:sp>
        <p:sp>
          <p:nvSpPr>
            <p:cNvPr id="128" name="文本框 2"/>
            <p:cNvSpPr txBox="1">
              <a:spLocks noChangeArrowheads="1"/>
            </p:cNvSpPr>
            <p:nvPr/>
          </p:nvSpPr>
          <p:spPr bwMode="auto">
            <a:xfrm>
              <a:off x="5641966" y="4090516"/>
              <a:ext cx="517537" cy="368319"/>
            </a:xfrm>
            <a:prstGeom prst="rect">
              <a:avLst/>
            </a:prstGeom>
            <a:noFill/>
            <a:ln w="9525">
              <a:noFill/>
              <a:miter lim="800000"/>
              <a:headEnd/>
              <a:tailEnd/>
            </a:ln>
          </p:spPr>
          <p:txBody>
            <a:bodyPr>
              <a:spAutoFit/>
            </a:bodyPr>
            <a:lstStyle>
              <a:defPPr>
                <a:defRPr lang="zh-CN"/>
              </a:defPPr>
              <a:lvl1pPr algn="just">
                <a:spcAft>
                  <a:spcPts val="0"/>
                </a:spcAft>
                <a:defRPr kern="10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defRPr>
              </a:lvl1pPr>
            </a:lstStyle>
            <a:p>
              <a:pPr fontAlgn="auto">
                <a:spcBef>
                  <a:spcPts val="0"/>
                </a:spcBef>
                <a:defRPr/>
              </a:pPr>
              <a:r>
                <a:rPr lang="zh-CN" altLang="en-US" dirty="0" smtClean="0">
                  <a:solidFill>
                    <a:prstClr val="white"/>
                  </a:solidFill>
                </a:rPr>
                <a:t>懂</a:t>
              </a:r>
            </a:p>
          </p:txBody>
        </p:sp>
        <p:sp>
          <p:nvSpPr>
            <p:cNvPr id="121891" name="文本框 2"/>
            <p:cNvSpPr txBox="1">
              <a:spLocks noChangeArrowheads="1"/>
            </p:cNvSpPr>
            <p:nvPr/>
          </p:nvSpPr>
          <p:spPr bwMode="auto">
            <a:xfrm>
              <a:off x="3480785" y="4351094"/>
              <a:ext cx="1655516" cy="307777"/>
            </a:xfrm>
            <a:prstGeom prst="rect">
              <a:avLst/>
            </a:prstGeom>
            <a:noFill/>
            <a:ln w="9525">
              <a:noFill/>
              <a:miter lim="800000"/>
              <a:headEnd/>
              <a:tailEnd/>
            </a:ln>
          </p:spPr>
          <p:txBody>
            <a:bodyPr>
              <a:spAutoFit/>
            </a:bodyPr>
            <a:lstStyle/>
            <a:p>
              <a:pPr algn="just"/>
              <a:r>
                <a:rPr lang="zh-CN" altLang="en-US" sz="1400" b="1">
                  <a:solidFill>
                    <a:srgbClr val="000000"/>
                  </a:solidFill>
                  <a:latin typeface="Calibri" pitchFamily="34" charset="0"/>
                  <a:ea typeface="微软雅黑" pitchFamily="34" charset="-122"/>
                  <a:cs typeface="Times New Roman" pitchFamily="18" charset="0"/>
                </a:rPr>
                <a:t>学生的思考和动手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23906"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23907"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好课标准</a:t>
            </a:r>
            <a:endParaRPr lang="en-US" altLang="zh-CN" sz="1400" b="1"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6033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6713538" y="-6350"/>
            <a:ext cx="200025" cy="23018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13"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23914"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23915"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en-US" sz="2000">
                <a:latin typeface="Calibri" pitchFamily="34" charset="0"/>
                <a:ea typeface="微软雅黑" pitchFamily="34" charset="-122"/>
                <a:cs typeface="Times New Roman" pitchFamily="18" charset="0"/>
              </a:rPr>
              <a:t>例子：</a:t>
            </a:r>
          </a:p>
        </p:txBody>
      </p:sp>
      <p:sp>
        <p:nvSpPr>
          <p:cNvPr id="13" name="矩形 12"/>
          <p:cNvSpPr/>
          <p:nvPr/>
        </p:nvSpPr>
        <p:spPr>
          <a:xfrm>
            <a:off x="741363" y="1589088"/>
            <a:ext cx="7753350" cy="2170112"/>
          </a:xfrm>
          <a:prstGeom prst="rect">
            <a:avLst/>
          </a:prstGeom>
        </p:spPr>
        <p:txBody>
          <a:bodyPr>
            <a:spAutoFit/>
          </a:bodyPr>
          <a:lstStyle/>
          <a:p>
            <a:pPr indent="355600" algn="just" fontAlgn="auto">
              <a:lnSpc>
                <a:spcPct val="250000"/>
              </a:lnSpc>
              <a:spcBef>
                <a:spcPts val="0"/>
              </a:spcBef>
              <a:spcAft>
                <a:spcPts val="0"/>
              </a:spcAft>
              <a:defRPr/>
            </a:pPr>
            <a:r>
              <a:rPr lang="en-US" altLang="zh-CN" kern="100" dirty="0">
                <a:latin typeface="微软雅黑" panose="020B0503020204020204" pitchFamily="34" charset="-122"/>
                <a:ea typeface="+mn-ea"/>
                <a:cs typeface="Times New Roman" panose="02020603050405020304" pitchFamily="18" charset="0"/>
              </a:rPr>
              <a:t>1</a:t>
            </a: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、管理科学中泰勒的科学管理理论和</a:t>
            </a:r>
            <a:r>
              <a:rPr lang="zh-CN" altLang="en-US" kern="100" dirty="0">
                <a:latin typeface="Calibri" panose="020F0502020204030204" pitchFamily="34" charset="0"/>
                <a:ea typeface="微软雅黑" panose="020B0503020204020204" pitchFamily="34" charset="-122"/>
                <a:cs typeface="Times New Roman" panose="02020603050405020304" pitchFamily="18" charset="0"/>
              </a:rPr>
              <a:t>计件</a:t>
            </a: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工资制</a:t>
            </a:r>
            <a:endParaRPr lang="zh-CN" altLang="zh-CN" sz="1200" kern="100" dirty="0">
              <a:latin typeface="Calibri" panose="020F0502020204030204" pitchFamily="34" charset="0"/>
              <a:ea typeface="+mn-ea"/>
              <a:cs typeface="Times New Roman" panose="02020603050405020304" pitchFamily="18" charset="0"/>
            </a:endParaRPr>
          </a:p>
          <a:p>
            <a:pPr indent="355600" algn="just" fontAlgn="auto">
              <a:lnSpc>
                <a:spcPct val="250000"/>
              </a:lnSpc>
              <a:spcBef>
                <a:spcPts val="0"/>
              </a:spcBef>
              <a:spcAft>
                <a:spcPts val="0"/>
              </a:spcAft>
              <a:defRPr/>
            </a:pPr>
            <a:r>
              <a:rPr lang="en-US" altLang="zh-CN" kern="100" dirty="0">
                <a:latin typeface="微软雅黑" panose="020B0503020204020204" pitchFamily="34" charset="-122"/>
                <a:ea typeface="+mn-ea"/>
                <a:cs typeface="Times New Roman" panose="02020603050405020304" pitchFamily="18" charset="0"/>
              </a:rPr>
              <a:t>2</a:t>
            </a: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、经济学中的报酬递减规律</a:t>
            </a:r>
            <a:endParaRPr lang="zh-CN" altLang="zh-CN" sz="1200" kern="100" dirty="0">
              <a:latin typeface="Calibri" panose="020F0502020204030204" pitchFamily="34" charset="0"/>
              <a:ea typeface="+mn-ea"/>
              <a:cs typeface="Times New Roman" panose="02020603050405020304" pitchFamily="18" charset="0"/>
            </a:endParaRPr>
          </a:p>
          <a:p>
            <a:pPr indent="355600" algn="just" fontAlgn="auto">
              <a:lnSpc>
                <a:spcPct val="250000"/>
              </a:lnSpc>
              <a:spcBef>
                <a:spcPts val="0"/>
              </a:spcBef>
              <a:spcAft>
                <a:spcPts val="0"/>
              </a:spcAft>
              <a:defRPr/>
            </a:pPr>
            <a:r>
              <a:rPr lang="en-US" altLang="zh-CN" kern="100" dirty="0">
                <a:latin typeface="微软雅黑" panose="020B0503020204020204" pitchFamily="34" charset="-122"/>
                <a:ea typeface="+mn-ea"/>
                <a:cs typeface="Times New Roman" panose="02020603050405020304" pitchFamily="18" charset="0"/>
              </a:rPr>
              <a:t>3</a:t>
            </a: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、人大编的《微积分》教材中的导数定义及左右导数</a:t>
            </a:r>
            <a:r>
              <a:rPr lang="zh-CN" altLang="en-US" kern="100" dirty="0">
                <a:latin typeface="Calibri" panose="020F0502020204030204" pitchFamily="34" charset="0"/>
                <a:ea typeface="微软雅黑" panose="020B0503020204020204" pitchFamily="34" charset="-122"/>
                <a:cs typeface="Times New Roman" panose="02020603050405020304" pitchFamily="18" charset="0"/>
              </a:rPr>
              <a:t>概</a:t>
            </a: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念的引进时机</a:t>
            </a:r>
            <a:endParaRPr lang="zh-CN" altLang="zh-CN" sz="1200" kern="100" dirty="0">
              <a:latin typeface="Calibri" panose="020F0502020204030204" pitchFamily="34" charset="0"/>
              <a:ea typeface="+mn-ea"/>
              <a:cs typeface="Times New Roman" panose="02020603050405020304" pitchFamily="18" charset="0"/>
            </a:endParaRPr>
          </a:p>
        </p:txBody>
      </p:sp>
      <p:pic>
        <p:nvPicPr>
          <p:cNvPr id="123917" name="图片 35"/>
          <p:cNvPicPr>
            <a:picLocks noChangeAspect="1"/>
          </p:cNvPicPr>
          <p:nvPr/>
        </p:nvPicPr>
        <p:blipFill>
          <a:blip r:embed="rId5"/>
          <a:srcRect/>
          <a:stretch>
            <a:fillRect/>
          </a:stretch>
        </p:blipFill>
        <p:spPr bwMode="auto">
          <a:xfrm>
            <a:off x="4594225" y="3835400"/>
            <a:ext cx="4548188" cy="2484438"/>
          </a:xfrm>
          <a:prstGeom prst="rect">
            <a:avLst/>
          </a:prstGeom>
          <a:noFill/>
          <a:ln w="9525">
            <a:noFill/>
            <a:miter lim="800000"/>
            <a:headEnd/>
            <a:tailEnd/>
          </a:ln>
        </p:spPr>
      </p:pic>
      <p:pic>
        <p:nvPicPr>
          <p:cNvPr id="123918" name="图片 15"/>
          <p:cNvPicPr>
            <a:picLocks noChangeAspect="1"/>
          </p:cNvPicPr>
          <p:nvPr/>
        </p:nvPicPr>
        <p:blipFill>
          <a:blip r:embed="rId6"/>
          <a:srcRect/>
          <a:stretch>
            <a:fillRect/>
          </a:stretch>
        </p:blipFill>
        <p:spPr bwMode="auto">
          <a:xfrm>
            <a:off x="63500" y="4241800"/>
            <a:ext cx="1981200" cy="2054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矩形 15"/>
          <p:cNvSpPr>
            <a:spLocks noChangeArrowheads="1"/>
          </p:cNvSpPr>
          <p:nvPr/>
        </p:nvSpPr>
        <p:spPr bwMode="auto">
          <a:xfrm rot="5400000">
            <a:off x="-773112" y="2274887"/>
            <a:ext cx="3062288" cy="830263"/>
          </a:xfrm>
          <a:prstGeom prst="rect">
            <a:avLst/>
          </a:prstGeom>
          <a:noFill/>
          <a:ln w="9525">
            <a:noFill/>
            <a:miter lim="800000"/>
            <a:headEnd/>
            <a:tailEnd/>
          </a:ln>
        </p:spPr>
        <p:txBody>
          <a:bodyPr lIns="91436" tIns="45718" rIns="91436" bIns="45718">
            <a:spAutoFit/>
          </a:bodyPr>
          <a:lstStyle/>
          <a:p>
            <a:pPr eaLnBrk="0" hangingPunct="0"/>
            <a:endParaRPr lang="en-US" altLang="zh-CN" sz="2400">
              <a:solidFill>
                <a:srgbClr val="595959"/>
              </a:solidFill>
              <a:latin typeface="Elephant" pitchFamily="18" charset="0"/>
              <a:ea typeface="华文中宋" pitchFamily="2" charset="-122"/>
              <a:cs typeface="Arial" charset="0"/>
            </a:endParaRPr>
          </a:p>
          <a:p>
            <a:pPr eaLnBrk="0" hangingPunct="0"/>
            <a:r>
              <a:rPr lang="en-US" altLang="zh-CN" sz="2400">
                <a:solidFill>
                  <a:srgbClr val="595959"/>
                </a:solidFill>
                <a:latin typeface="Elephant" pitchFamily="18" charset="0"/>
                <a:ea typeface="华文中宋" pitchFamily="2" charset="-122"/>
                <a:cs typeface="Arial" charset="0"/>
              </a:rPr>
              <a:t>CONTENTS</a:t>
            </a:r>
            <a:endParaRPr lang="zh-CN" altLang="en-US" sz="2400">
              <a:solidFill>
                <a:srgbClr val="595959"/>
              </a:solidFill>
              <a:latin typeface="Elephant" pitchFamily="18" charset="0"/>
              <a:ea typeface="华文中宋" pitchFamily="2" charset="-122"/>
              <a:cs typeface="Arial" charset="0"/>
            </a:endParaRPr>
          </a:p>
        </p:txBody>
      </p:sp>
      <p:sp>
        <p:nvSpPr>
          <p:cNvPr id="125954" name="文本框 5"/>
          <p:cNvSpPr txBox="1">
            <a:spLocks noChangeArrowheads="1"/>
          </p:cNvSpPr>
          <p:nvPr/>
        </p:nvSpPr>
        <p:spPr bwMode="auto">
          <a:xfrm>
            <a:off x="3482975" y="1250950"/>
            <a:ext cx="3897313" cy="646113"/>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背景与挑战</a:t>
            </a:r>
          </a:p>
        </p:txBody>
      </p:sp>
      <p:sp>
        <p:nvSpPr>
          <p:cNvPr id="125955" name="文本框 7"/>
          <p:cNvSpPr txBox="1">
            <a:spLocks noChangeArrowheads="1"/>
          </p:cNvSpPr>
          <p:nvPr/>
        </p:nvSpPr>
        <p:spPr bwMode="auto">
          <a:xfrm>
            <a:off x="3482975" y="2387600"/>
            <a:ext cx="5549900" cy="646113"/>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本科教学好课标准之我见</a:t>
            </a:r>
          </a:p>
        </p:txBody>
      </p:sp>
      <p:sp>
        <p:nvSpPr>
          <p:cNvPr id="10" name="文本框 9"/>
          <p:cNvSpPr txBox="1">
            <a:spLocks noChangeArrowheads="1"/>
          </p:cNvSpPr>
          <p:nvPr/>
        </p:nvSpPr>
        <p:spPr bwMode="auto">
          <a:xfrm>
            <a:off x="3482975" y="3565525"/>
            <a:ext cx="5661025" cy="647700"/>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方法和策略探讨</a:t>
            </a:r>
          </a:p>
        </p:txBody>
      </p:sp>
      <p:sp>
        <p:nvSpPr>
          <p:cNvPr id="125957" name="文本框 10"/>
          <p:cNvSpPr txBox="1">
            <a:spLocks noChangeArrowheads="1"/>
          </p:cNvSpPr>
          <p:nvPr/>
        </p:nvSpPr>
        <p:spPr bwMode="auto">
          <a:xfrm>
            <a:off x="2465388" y="1158875"/>
            <a:ext cx="736600" cy="769938"/>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一</a:t>
            </a:r>
          </a:p>
        </p:txBody>
      </p:sp>
      <p:sp>
        <p:nvSpPr>
          <p:cNvPr id="125958" name="文本框 11"/>
          <p:cNvSpPr txBox="1">
            <a:spLocks noChangeArrowheads="1"/>
          </p:cNvSpPr>
          <p:nvPr/>
        </p:nvSpPr>
        <p:spPr bwMode="auto">
          <a:xfrm>
            <a:off x="2465388" y="2295525"/>
            <a:ext cx="749300" cy="768350"/>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二</a:t>
            </a:r>
          </a:p>
        </p:txBody>
      </p:sp>
      <p:sp>
        <p:nvSpPr>
          <p:cNvPr id="125959" name="文本框 12"/>
          <p:cNvSpPr txBox="1">
            <a:spLocks noChangeArrowheads="1"/>
          </p:cNvSpPr>
          <p:nvPr/>
        </p:nvSpPr>
        <p:spPr bwMode="auto">
          <a:xfrm>
            <a:off x="2465388" y="3473450"/>
            <a:ext cx="736600" cy="769938"/>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三</a:t>
            </a:r>
          </a:p>
        </p:txBody>
      </p:sp>
      <p:cxnSp>
        <p:nvCxnSpPr>
          <p:cNvPr id="15" name="直接连接符 14"/>
          <p:cNvCxnSpPr/>
          <p:nvPr/>
        </p:nvCxnSpPr>
        <p:spPr>
          <a:xfrm>
            <a:off x="1995488"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051050" y="0"/>
            <a:ext cx="0" cy="685800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25962" name="图片 16"/>
          <p:cNvPicPr>
            <a:picLocks noChangeAspect="1"/>
          </p:cNvPicPr>
          <p:nvPr/>
        </p:nvPicPr>
        <p:blipFill>
          <a:blip r:embed="rId2"/>
          <a:srcRect t="15576"/>
          <a:stretch>
            <a:fillRect/>
          </a:stretch>
        </p:blipFill>
        <p:spPr bwMode="auto">
          <a:xfrm>
            <a:off x="-33338" y="287338"/>
            <a:ext cx="2547938" cy="3195637"/>
          </a:xfrm>
          <a:prstGeom prst="rect">
            <a:avLst/>
          </a:prstGeom>
          <a:noFill/>
          <a:ln w="9525">
            <a:noFill/>
            <a:miter lim="800000"/>
            <a:headEnd/>
            <a:tailEnd/>
          </a:ln>
        </p:spPr>
      </p:pic>
      <p:pic>
        <p:nvPicPr>
          <p:cNvPr id="125963" name="图片 6"/>
          <p:cNvPicPr>
            <a:picLocks noChangeAspect="1"/>
          </p:cNvPicPr>
          <p:nvPr/>
        </p:nvPicPr>
        <p:blipFill>
          <a:blip r:embed="rId3"/>
          <a:srcRect t="25987" r="478" b="11172"/>
          <a:stretch>
            <a:fillRect/>
          </a:stretch>
        </p:blipFill>
        <p:spPr bwMode="auto">
          <a:xfrm>
            <a:off x="0" y="5353050"/>
            <a:ext cx="9155113" cy="1504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afterEffect">
                                  <p:stCondLst>
                                    <p:cond delay="0"/>
                                  </p:stCondLst>
                                  <p:iterate type="lt">
                                    <p:tmPct val="10000"/>
                                  </p:iterate>
                                  <p:childTnLst>
                                    <p:animClr clrSpc="rgb" dir="cw">
                                      <p:cBhvr override="childStyle">
                                        <p:cTn id="6" dur="500" fill="hold"/>
                                        <p:tgtEl>
                                          <p:spTgt spid="10"/>
                                        </p:tgtEl>
                                        <p:attrNameLst>
                                          <p:attrName>style.color</p:attrName>
                                        </p:attrNameLst>
                                      </p:cBhvr>
                                      <p:to>
                                        <a:srgbClr val="0070C0"/>
                                      </p:to>
                                    </p:animClr>
                                    <p:animClr clrSpc="rgb" dir="cw">
                                      <p:cBhvr>
                                        <p:cTn id="7" dur="500" fill="hold"/>
                                        <p:tgtEl>
                                          <p:spTgt spid="10"/>
                                        </p:tgtEl>
                                        <p:attrNameLst>
                                          <p:attrName>fillcolor</p:attrName>
                                        </p:attrNameLst>
                                      </p:cBhvr>
                                      <p:to>
                                        <a:srgbClr val="0070C0"/>
                                      </p:to>
                                    </p:animClr>
                                    <p:set>
                                      <p:cBhvr>
                                        <p:cTn id="8" dur="500" fill="hold"/>
                                        <p:tgtEl>
                                          <p:spTgt spid="10"/>
                                        </p:tgtEl>
                                        <p:attrNameLst>
                                          <p:attrName>fill.type</p:attrName>
                                        </p:attrNameLst>
                                      </p:cBhvr>
                                      <p:to>
                                        <p:strVal val="solid"/>
                                      </p:to>
                                    </p:set>
                                    <p:anim to="1.5" calcmode="lin" valueType="num">
                                      <p:cBhvr override="childStyle">
                                        <p:cTn id="9" dur="5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2697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2697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698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2698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2698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大学课堂教学方法探讨</a:t>
            </a:r>
            <a:endParaRPr lang="zh-CN" altLang="en-US" sz="2000">
              <a:latin typeface="Calibri" pitchFamily="34" charset="0"/>
              <a:ea typeface="微软雅黑" pitchFamily="34" charset="-122"/>
              <a:cs typeface="Times New Roman" pitchFamily="18" charset="0"/>
            </a:endParaRPr>
          </a:p>
        </p:txBody>
      </p:sp>
      <p:sp>
        <p:nvSpPr>
          <p:cNvPr id="15" name="椭圆 14"/>
          <p:cNvSpPr/>
          <p:nvPr/>
        </p:nvSpPr>
        <p:spPr>
          <a:xfrm>
            <a:off x="4468813" y="1330325"/>
            <a:ext cx="554037" cy="5540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dirty="0">
                <a:latin typeface="微软雅黑" pitchFamily="34" charset="-122"/>
                <a:ea typeface="微软雅黑" pitchFamily="34" charset="-122"/>
              </a:rPr>
              <a:t>什</a:t>
            </a:r>
          </a:p>
        </p:txBody>
      </p:sp>
      <p:sp>
        <p:nvSpPr>
          <p:cNvPr id="16" name="椭圆 15"/>
          <p:cNvSpPr/>
          <p:nvPr/>
        </p:nvSpPr>
        <p:spPr>
          <a:xfrm>
            <a:off x="5124450" y="1303338"/>
            <a:ext cx="555625" cy="5556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dirty="0">
                <a:latin typeface="微软雅黑" pitchFamily="34" charset="-122"/>
                <a:ea typeface="微软雅黑" pitchFamily="34" charset="-122"/>
              </a:rPr>
              <a:t>么</a:t>
            </a:r>
          </a:p>
        </p:txBody>
      </p:sp>
      <p:sp>
        <p:nvSpPr>
          <p:cNvPr id="18" name="椭圆 17"/>
          <p:cNvSpPr/>
          <p:nvPr/>
        </p:nvSpPr>
        <p:spPr>
          <a:xfrm>
            <a:off x="5794375" y="1277938"/>
            <a:ext cx="606425" cy="6064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dirty="0">
                <a:latin typeface="微软雅黑" pitchFamily="34" charset="-122"/>
                <a:ea typeface="微软雅黑" pitchFamily="34" charset="-122"/>
              </a:rPr>
              <a:t>是</a:t>
            </a:r>
          </a:p>
        </p:txBody>
      </p:sp>
      <p:sp>
        <p:nvSpPr>
          <p:cNvPr id="19" name="任意多边形 18"/>
          <p:cNvSpPr/>
          <p:nvPr/>
        </p:nvSpPr>
        <p:spPr>
          <a:xfrm>
            <a:off x="3824288" y="2060575"/>
            <a:ext cx="4524375" cy="685800"/>
          </a:xfrm>
          <a:custGeom>
            <a:avLst/>
            <a:gdLst>
              <a:gd name="connsiteX0" fmla="*/ 0 w 4525107"/>
              <a:gd name="connsiteY0" fmla="*/ 0 h 2356338"/>
              <a:gd name="connsiteX1" fmla="*/ 4525107 w 4525107"/>
              <a:gd name="connsiteY1" fmla="*/ 0 h 2356338"/>
              <a:gd name="connsiteX2" fmla="*/ 4525107 w 4525107"/>
              <a:gd name="connsiteY2" fmla="*/ 2356338 h 2356338"/>
            </a:gdLst>
            <a:ahLst/>
            <a:cxnLst>
              <a:cxn ang="0">
                <a:pos x="connsiteX0" y="connsiteY0"/>
              </a:cxn>
              <a:cxn ang="0">
                <a:pos x="connsiteX1" y="connsiteY1"/>
              </a:cxn>
              <a:cxn ang="0">
                <a:pos x="connsiteX2" y="connsiteY2"/>
              </a:cxn>
            </a:cxnLst>
            <a:rect l="l" t="t" r="r" b="b"/>
            <a:pathLst>
              <a:path w="4525107" h="2356338">
                <a:moveTo>
                  <a:pt x="0" y="0"/>
                </a:moveTo>
                <a:lnTo>
                  <a:pt x="4525107" y="0"/>
                </a:lnTo>
                <a:lnTo>
                  <a:pt x="4525107" y="2356338"/>
                </a:lnTo>
              </a:path>
            </a:pathLst>
          </a:custGeom>
          <a:noFill/>
          <a:ln w="762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任意多边形 19"/>
          <p:cNvSpPr/>
          <p:nvPr/>
        </p:nvSpPr>
        <p:spPr>
          <a:xfrm rot="10800000">
            <a:off x="846138" y="4927600"/>
            <a:ext cx="4524375" cy="685800"/>
          </a:xfrm>
          <a:custGeom>
            <a:avLst/>
            <a:gdLst>
              <a:gd name="connsiteX0" fmla="*/ 0 w 4525107"/>
              <a:gd name="connsiteY0" fmla="*/ 0 h 2356338"/>
              <a:gd name="connsiteX1" fmla="*/ 4525107 w 4525107"/>
              <a:gd name="connsiteY1" fmla="*/ 0 h 2356338"/>
              <a:gd name="connsiteX2" fmla="*/ 4525107 w 4525107"/>
              <a:gd name="connsiteY2" fmla="*/ 2356338 h 2356338"/>
            </a:gdLst>
            <a:ahLst/>
            <a:cxnLst>
              <a:cxn ang="0">
                <a:pos x="connsiteX0" y="connsiteY0"/>
              </a:cxn>
              <a:cxn ang="0">
                <a:pos x="connsiteX1" y="connsiteY1"/>
              </a:cxn>
              <a:cxn ang="0">
                <a:pos x="connsiteX2" y="connsiteY2"/>
              </a:cxn>
            </a:cxnLst>
            <a:rect l="l" t="t" r="r" b="b"/>
            <a:pathLst>
              <a:path w="4525107" h="2356338">
                <a:moveTo>
                  <a:pt x="0" y="0"/>
                </a:moveTo>
                <a:lnTo>
                  <a:pt x="4525107" y="0"/>
                </a:lnTo>
                <a:lnTo>
                  <a:pt x="4525107" y="2356338"/>
                </a:lnTo>
              </a:path>
            </a:pathLst>
          </a:custGeom>
          <a:noFill/>
          <a:ln w="762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Rectangle 4"/>
          <p:cNvSpPr txBox="1">
            <a:spLocks noChangeArrowheads="1"/>
          </p:cNvSpPr>
          <p:nvPr/>
        </p:nvSpPr>
        <p:spPr>
          <a:xfrm>
            <a:off x="1103313" y="2220913"/>
            <a:ext cx="7048500" cy="3200400"/>
          </a:xfrm>
          <a:prstGeom prst="rect">
            <a:avLst/>
          </a:prstGeom>
          <a:noFill/>
        </p:spPr>
        <p:txBody>
          <a:bodyPr>
            <a:spAutoFit/>
          </a:bodyPr>
          <a:lstStyle>
            <a:defPPr>
              <a:defRPr lang="zh-CN"/>
            </a:defPPr>
            <a:lvl1pPr marR="0" lvl="0" indent="0" algn="just" fontAlgn="auto">
              <a:lnSpc>
                <a:spcPct val="150000"/>
              </a:lnSpc>
              <a:spcBef>
                <a:spcPts val="1200"/>
              </a:spcBef>
              <a:spcAft>
                <a:spcPts val="1200"/>
              </a:spcAft>
              <a:buClrTx/>
              <a:buSzTx/>
              <a:buFontTx/>
              <a:buNone/>
              <a:tabLst/>
              <a:defRPr kumimoji="0" b="0" i="0" u="none" strike="noStrike" kern="0" cap="none" spc="100" normalizeH="0" baseline="0">
                <a:ln>
                  <a:noFill/>
                </a:ln>
                <a:solidFill>
                  <a:sysClr val="windowText" lastClr="000000">
                    <a:lumMod val="65000"/>
                    <a:lumOff val="35000"/>
                  </a:sysClr>
                </a:solidFill>
                <a:effectLst/>
                <a:uLnTx/>
                <a:uFillTx/>
                <a:latin typeface="微软雅黑" pitchFamily="34" charset="-122"/>
                <a:ea typeface="微软雅黑" pitchFamily="34" charset="-122"/>
              </a:defRPr>
            </a:lvl1pPr>
          </a:lstStyle>
          <a:p>
            <a:pPr>
              <a:defRPr/>
            </a:pPr>
            <a:r>
              <a:rPr lang="zh-CN" altLang="en-US" dirty="0"/>
              <a:t>　　</a:t>
            </a:r>
            <a:r>
              <a:rPr lang="zh-CN" altLang="en-US" dirty="0" smtClean="0"/>
              <a:t>所谓</a:t>
            </a:r>
            <a:r>
              <a:rPr lang="zh-CN" altLang="en-US" dirty="0"/>
              <a:t>教学就是：“教师引起、维持或促进学生学习的所有行为。”它的功能就是通过教师的课堂教学，使学生系统地掌握知识，培养学生的思维品质，提高学生的学习兴趣，自学能力，创造能力，从而达到教书育人的目的</a:t>
            </a:r>
            <a:r>
              <a:rPr lang="zh-CN" altLang="en-US" dirty="0" smtClean="0"/>
              <a:t>。</a:t>
            </a:r>
            <a:endParaRPr lang="en-US" altLang="zh-CN" dirty="0" smtClean="0"/>
          </a:p>
          <a:p>
            <a:pPr>
              <a:defRPr/>
            </a:pPr>
            <a:r>
              <a:rPr lang="zh-CN" altLang="en-US" dirty="0" smtClean="0"/>
              <a:t>      教学</a:t>
            </a:r>
            <a:r>
              <a:rPr lang="zh-CN" altLang="en-US" dirty="0"/>
              <a:t>活动有三个境界：</a:t>
            </a:r>
            <a:r>
              <a:rPr lang="zh-CN" altLang="en-US" dirty="0">
                <a:solidFill>
                  <a:srgbClr val="C00000"/>
                </a:solidFill>
              </a:rPr>
              <a:t>传授知识、启迪智慧、润泽心田</a:t>
            </a:r>
            <a:r>
              <a:rPr lang="zh-CN" altLang="en-US" dirty="0" smtClean="0"/>
              <a:t>。</a:t>
            </a:r>
            <a:endParaRPr lang="en-US" altLang="zh-CN" dirty="0" smtClean="0"/>
          </a:p>
          <a:p>
            <a:pPr>
              <a:defRPr/>
            </a:pPr>
            <a:r>
              <a:rPr lang="en-US" altLang="zh-CN" dirty="0"/>
              <a:t> </a:t>
            </a:r>
            <a:r>
              <a:rPr lang="en-US" altLang="zh-CN" dirty="0" smtClean="0"/>
              <a:t>    </a:t>
            </a:r>
            <a:r>
              <a:rPr lang="zh-CN" altLang="en-US" dirty="0" smtClean="0"/>
              <a:t>大学</a:t>
            </a:r>
            <a:r>
              <a:rPr lang="zh-CN" altLang="en-US" dirty="0"/>
              <a:t>的任务：</a:t>
            </a:r>
            <a:r>
              <a:rPr lang="zh-CN" altLang="en-US" dirty="0">
                <a:solidFill>
                  <a:srgbClr val="C00000"/>
                </a:solidFill>
              </a:rPr>
              <a:t>传承知识，创造知识</a:t>
            </a:r>
            <a:r>
              <a:rPr lang="zh-CN" altLang="en-US" dirty="0" smtClean="0"/>
              <a:t>。</a:t>
            </a:r>
            <a:endParaRPr lang="zh-CN" altLang="en-US" dirty="0"/>
          </a:p>
        </p:txBody>
      </p:sp>
      <p:pic>
        <p:nvPicPr>
          <p:cNvPr id="126994" name="图片 13"/>
          <p:cNvPicPr>
            <a:picLocks noChangeAspect="1"/>
          </p:cNvPicPr>
          <p:nvPr/>
        </p:nvPicPr>
        <p:blipFill>
          <a:blip r:embed="rId5"/>
          <a:srcRect/>
          <a:stretch>
            <a:fillRect/>
          </a:stretch>
        </p:blipFill>
        <p:spPr bwMode="auto">
          <a:xfrm>
            <a:off x="6365875" y="892175"/>
            <a:ext cx="2114550" cy="1450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29026"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29027"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9033"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29034"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29035"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大学课堂教学方法探讨</a:t>
            </a:r>
            <a:endParaRPr lang="zh-CN" altLang="en-US" sz="2000">
              <a:latin typeface="Calibri" pitchFamily="34" charset="0"/>
              <a:ea typeface="微软雅黑" pitchFamily="34" charset="-122"/>
              <a:cs typeface="Times New Roman" pitchFamily="18" charset="0"/>
            </a:endParaRPr>
          </a:p>
        </p:txBody>
      </p:sp>
      <p:pic>
        <p:nvPicPr>
          <p:cNvPr id="129036" name="Picture 3" descr="D:\wang\office图表模板\图示\153.png"/>
          <p:cNvPicPr>
            <a:picLocks noChangeAspect="1" noChangeArrowheads="1"/>
          </p:cNvPicPr>
          <p:nvPr/>
        </p:nvPicPr>
        <p:blipFill>
          <a:blip r:embed="rId5"/>
          <a:srcRect/>
          <a:stretch>
            <a:fillRect/>
          </a:stretch>
        </p:blipFill>
        <p:spPr bwMode="auto">
          <a:xfrm>
            <a:off x="0" y="1584325"/>
            <a:ext cx="9144000" cy="3813175"/>
          </a:xfrm>
          <a:prstGeom prst="rect">
            <a:avLst/>
          </a:prstGeom>
          <a:noFill/>
          <a:ln w="9525">
            <a:noFill/>
            <a:miter lim="800000"/>
            <a:headEnd/>
            <a:tailEnd/>
          </a:ln>
        </p:spPr>
      </p:pic>
      <p:cxnSp>
        <p:nvCxnSpPr>
          <p:cNvPr id="18" name="直接连接符 17"/>
          <p:cNvCxnSpPr/>
          <p:nvPr/>
        </p:nvCxnSpPr>
        <p:spPr>
          <a:xfrm flipV="1">
            <a:off x="0" y="2854325"/>
            <a:ext cx="9107488" cy="9525"/>
          </a:xfrm>
          <a:prstGeom prst="line">
            <a:avLst/>
          </a:prstGeom>
          <a:noFill/>
          <a:ln w="12700" cap="flat" cmpd="sng" algn="ctr">
            <a:solidFill>
              <a:sysClr val="window" lastClr="FFFFFF"/>
            </a:solidFill>
            <a:prstDash val="sysDash"/>
          </a:ln>
          <a:effectLst>
            <a:outerShdw dist="12700" dir="5400000" algn="t" rotWithShape="0">
              <a:sysClr val="windowText" lastClr="000000">
                <a:lumMod val="75000"/>
                <a:lumOff val="25000"/>
              </a:sysClr>
            </a:outerShdw>
          </a:effectLst>
        </p:spPr>
      </p:cxnSp>
      <p:sp>
        <p:nvSpPr>
          <p:cNvPr id="19" name="直角三角形 18"/>
          <p:cNvSpPr/>
          <p:nvPr/>
        </p:nvSpPr>
        <p:spPr>
          <a:xfrm rot="16200000">
            <a:off x="473075" y="1898650"/>
            <a:ext cx="215900" cy="215900"/>
          </a:xfrm>
          <a:prstGeom prst="rtTriangl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0" name="直角三角形 19"/>
          <p:cNvSpPr/>
          <p:nvPr/>
        </p:nvSpPr>
        <p:spPr>
          <a:xfrm rot="10800000">
            <a:off x="473075" y="4975225"/>
            <a:ext cx="215900" cy="215900"/>
          </a:xfrm>
          <a:prstGeom prst="rtTriangl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1" name="矩形 20"/>
          <p:cNvSpPr/>
          <p:nvPr/>
        </p:nvSpPr>
        <p:spPr>
          <a:xfrm>
            <a:off x="689356" y="1900387"/>
            <a:ext cx="2160240" cy="3290744"/>
          </a:xfrm>
          <a:prstGeom prst="rect">
            <a:avLst/>
          </a:prstGeom>
          <a:gradFill flip="none" rotWithShape="1">
            <a:gsLst>
              <a:gs pos="0">
                <a:sysClr val="window" lastClr="FFFFFF">
                  <a:lumMod val="95000"/>
                  <a:shade val="67500"/>
                  <a:satMod val="115000"/>
                </a:sysClr>
              </a:gs>
              <a:gs pos="100000">
                <a:sysClr val="window" lastClr="FFFFFF">
                  <a:lumMod val="95000"/>
                </a:sysClr>
              </a:gs>
              <a:gs pos="48000">
                <a:sysClr val="window" lastClr="FFFFFF">
                  <a:lumMod val="95000"/>
                  <a:shade val="100000"/>
                  <a:satMod val="115000"/>
                </a:sysClr>
              </a:gs>
            </a:gsLst>
            <a:lin ang="16200000" scaled="1"/>
            <a:tileRect/>
          </a:gradFill>
          <a:ln w="19050" cap="flat" cmpd="sng" algn="ctr">
            <a:noFill/>
            <a:prstDash val="solid"/>
          </a:ln>
          <a:effectLst>
            <a:outerShdw blurRad="114300" dir="2700000" algn="ctr">
              <a:srgbClr val="000000">
                <a:alpha val="79000"/>
              </a:srgbClr>
            </a:outerShdw>
          </a:effectLst>
          <a:scene3d>
            <a:camera prst="orthographicFront">
              <a:rot lat="0" lon="0" rev="0"/>
            </a:camera>
            <a:lightRig rig="glow" dir="t">
              <a:rot lat="0" lon="0" rev="4800000"/>
            </a:lightRig>
          </a:scene3d>
          <a:sp3d prstMaterial="matte">
            <a:bevelT w="127000" h="12700"/>
          </a:sp3d>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22" name="直接连接符 21"/>
          <p:cNvCxnSpPr/>
          <p:nvPr/>
        </p:nvCxnSpPr>
        <p:spPr>
          <a:xfrm>
            <a:off x="725488" y="4992688"/>
            <a:ext cx="2087562" cy="0"/>
          </a:xfrm>
          <a:prstGeom prst="line">
            <a:avLst/>
          </a:prstGeom>
          <a:noFill/>
          <a:ln w="12700" cap="flat" cmpd="sng" algn="ctr">
            <a:solidFill>
              <a:sysClr val="window" lastClr="FFFFFF">
                <a:lumMod val="50000"/>
              </a:sysClr>
            </a:solidFill>
            <a:prstDash val="sysDash"/>
          </a:ln>
          <a:effectLst>
            <a:outerShdw dist="12700" dir="5400000" sx="102000" sy="102000" algn="t" rotWithShape="0">
              <a:sysClr val="window" lastClr="FFFFFF"/>
            </a:outerShdw>
          </a:effectLst>
        </p:spPr>
      </p:cxnSp>
      <p:sp>
        <p:nvSpPr>
          <p:cNvPr id="23" name="矩形 22"/>
          <p:cNvSpPr/>
          <p:nvPr/>
        </p:nvSpPr>
        <p:spPr>
          <a:xfrm>
            <a:off x="3171825" y="2252663"/>
            <a:ext cx="5592763" cy="492125"/>
          </a:xfrm>
          <a:prstGeom prst="rect">
            <a:avLst/>
          </a:prstGeom>
          <a:noFill/>
        </p:spPr>
        <p:txBody>
          <a:bodyPr>
            <a:spAutoFit/>
          </a:bodyPr>
          <a:lstStyle/>
          <a:p>
            <a:pPr algn="ctr" fontAlgn="auto">
              <a:lnSpc>
                <a:spcPct val="130000"/>
              </a:lnSpc>
              <a:spcBef>
                <a:spcPts val="0"/>
              </a:spcBef>
              <a:spcAft>
                <a:spcPts val="0"/>
              </a:spcAft>
              <a:defRPr/>
            </a:pPr>
            <a:r>
              <a:rPr lang="zh-CN" altLang="zh-CN" sz="2000" b="1" kern="0" dirty="0">
                <a:solidFill>
                  <a:sysClr val="window" lastClr="FFFFFF"/>
                </a:solidFill>
                <a:latin typeface="微软雅黑" pitchFamily="34" charset="-122"/>
                <a:ea typeface="微软雅黑" pitchFamily="34" charset="-122"/>
              </a:rPr>
              <a:t>我国大学教师教学水平存在的问题是非常突出的</a:t>
            </a:r>
            <a:r>
              <a:rPr lang="zh-CN" altLang="en-US" sz="2000" b="1" kern="0" dirty="0">
                <a:solidFill>
                  <a:sysClr val="window" lastClr="FFFFFF"/>
                </a:solidFill>
                <a:latin typeface="微软雅黑" pitchFamily="34" charset="-122"/>
                <a:ea typeface="微软雅黑" pitchFamily="34" charset="-122"/>
              </a:rPr>
              <a:t>：</a:t>
            </a:r>
            <a:endParaRPr lang="en-US" altLang="zh-CN" sz="2000" b="1" kern="0" dirty="0">
              <a:solidFill>
                <a:sysClr val="window" lastClr="FFFFFF"/>
              </a:solidFill>
              <a:latin typeface="微软雅黑" pitchFamily="34" charset="-122"/>
              <a:ea typeface="微软雅黑" pitchFamily="34" charset="-122"/>
            </a:endParaRPr>
          </a:p>
        </p:txBody>
      </p:sp>
      <p:cxnSp>
        <p:nvCxnSpPr>
          <p:cNvPr id="25" name="直接连接符 24"/>
          <p:cNvCxnSpPr/>
          <p:nvPr/>
        </p:nvCxnSpPr>
        <p:spPr>
          <a:xfrm>
            <a:off x="711200" y="2322513"/>
            <a:ext cx="2089150" cy="0"/>
          </a:xfrm>
          <a:prstGeom prst="line">
            <a:avLst/>
          </a:prstGeom>
          <a:noFill/>
          <a:ln w="12700" cap="flat" cmpd="sng" algn="ctr">
            <a:solidFill>
              <a:sysClr val="window" lastClr="FFFFFF">
                <a:lumMod val="50000"/>
              </a:sysClr>
            </a:solidFill>
            <a:prstDash val="sysDash"/>
          </a:ln>
          <a:effectLst>
            <a:outerShdw dist="12700" dir="5400000" sx="102000" sy="102000" algn="t" rotWithShape="0">
              <a:sysClr val="window" lastClr="FFFFFF"/>
            </a:outerShdw>
          </a:effectLst>
        </p:spPr>
      </p:cxnSp>
      <p:sp>
        <p:nvSpPr>
          <p:cNvPr id="26" name="矩形 25"/>
          <p:cNvSpPr/>
          <p:nvPr/>
        </p:nvSpPr>
        <p:spPr>
          <a:xfrm>
            <a:off x="3400425" y="3119438"/>
            <a:ext cx="5211763" cy="1157287"/>
          </a:xfrm>
          <a:prstGeom prst="rect">
            <a:avLst/>
          </a:prstGeom>
          <a:noFill/>
        </p:spPr>
        <p:txBody>
          <a:bodyPr>
            <a:spAutoFit/>
          </a:bodyPr>
          <a:lstStyle/>
          <a:p>
            <a:pPr fontAlgn="auto">
              <a:lnSpc>
                <a:spcPct val="150000"/>
              </a:lnSpc>
              <a:spcBef>
                <a:spcPts val="0"/>
              </a:spcBef>
              <a:spcAft>
                <a:spcPts val="0"/>
              </a:spcAft>
              <a:defRPr/>
            </a:pPr>
            <a:r>
              <a:rPr lang="zh-CN" altLang="zh-CN" sz="1600" kern="0" dirty="0">
                <a:solidFill>
                  <a:sysClr val="window" lastClr="FFFFFF"/>
                </a:solidFill>
                <a:latin typeface="微软雅黑" pitchFamily="34" charset="-122"/>
                <a:ea typeface="微软雅黑" pitchFamily="34" charset="-122"/>
              </a:rPr>
              <a:t>大学教师大都没有接受专门的教学方法训练</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 至于怎么备课</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怎么运用教学方法</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怎么有效地指导学生</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怎么营造课堂教学氛围</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怎样才能高效率地教学等</a:t>
            </a:r>
            <a:r>
              <a:rPr lang="en-US" altLang="zh-CN" sz="1600" kern="0" dirty="0">
                <a:solidFill>
                  <a:sysClr val="window" lastClr="FFFFFF"/>
                </a:solidFill>
                <a:latin typeface="微软雅黑" pitchFamily="34" charset="-122"/>
                <a:ea typeface="微软雅黑" pitchFamily="34" charset="-122"/>
              </a:rPr>
              <a:t>,</a:t>
            </a:r>
            <a:r>
              <a:rPr lang="zh-CN" altLang="zh-CN" sz="1600" kern="0" dirty="0">
                <a:solidFill>
                  <a:sysClr val="window" lastClr="FFFFFF"/>
                </a:solidFill>
                <a:latin typeface="微软雅黑" pitchFamily="34" charset="-122"/>
                <a:ea typeface="微软雅黑" pitchFamily="34" charset="-122"/>
              </a:rPr>
              <a:t>没有接受过培训。 </a:t>
            </a:r>
            <a:endParaRPr lang="zh-CN" altLang="en-US" sz="1600" kern="0" dirty="0">
              <a:solidFill>
                <a:sysClr val="window" lastClr="FFFFFF"/>
              </a:solidFill>
              <a:latin typeface="微软雅黑" pitchFamily="34" charset="-122"/>
              <a:ea typeface="微软雅黑" pitchFamily="34" charset="-122"/>
            </a:endParaRPr>
          </a:p>
        </p:txBody>
      </p:sp>
      <p:sp>
        <p:nvSpPr>
          <p:cNvPr id="27" name="矩形 26"/>
          <p:cNvSpPr/>
          <p:nvPr/>
        </p:nvSpPr>
        <p:spPr>
          <a:xfrm>
            <a:off x="862013" y="2632075"/>
            <a:ext cx="2006600" cy="1671638"/>
          </a:xfrm>
          <a:prstGeom prst="rect">
            <a:avLst/>
          </a:prstGeom>
          <a:noFill/>
        </p:spPr>
        <p:txBody>
          <a:bodyPr>
            <a:spAutoFit/>
          </a:bodyPr>
          <a:lstStyle/>
          <a:p>
            <a:pPr fontAlgn="auto">
              <a:lnSpc>
                <a:spcPct val="200000"/>
              </a:lnSpc>
              <a:spcBef>
                <a:spcPts val="0"/>
              </a:spcBef>
              <a:spcAft>
                <a:spcPts val="0"/>
              </a:spcAft>
              <a:defRPr/>
            </a:pPr>
            <a:r>
              <a:rPr lang="zh-CN" altLang="zh-CN" b="1" kern="0" dirty="0">
                <a:solidFill>
                  <a:srgbClr val="133686"/>
                </a:solidFill>
                <a:effectLst>
                  <a:outerShdw dist="25400" dir="5400000" algn="t" rotWithShape="0">
                    <a:sysClr val="window" lastClr="FFFFFF"/>
                  </a:outerShdw>
                </a:effectLst>
                <a:latin typeface="微软雅黑" pitchFamily="34" charset="-122"/>
                <a:ea typeface="微软雅黑" pitchFamily="34" charset="-122"/>
              </a:rPr>
              <a:t>教师的教学水平是决定教学质量的关键因素。</a:t>
            </a:r>
            <a:endParaRPr lang="en-US" altLang="zh-CN" b="1" kern="0" dirty="0">
              <a:solidFill>
                <a:srgbClr val="133686"/>
              </a:solidFill>
              <a:effectLst>
                <a:outerShdw dist="25400" dir="5400000" algn="t" rotWithShape="0">
                  <a:sysClr val="window" lastClr="FFFFFF"/>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31074"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31075"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108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31082"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31083"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大学课堂教学方法探讨</a:t>
            </a:r>
            <a:endParaRPr lang="zh-CN" altLang="en-US" sz="2000">
              <a:latin typeface="Calibri" pitchFamily="34" charset="0"/>
              <a:ea typeface="微软雅黑" pitchFamily="34" charset="-122"/>
              <a:cs typeface="Times New Roman" pitchFamily="18" charset="0"/>
            </a:endParaRPr>
          </a:p>
        </p:txBody>
      </p:sp>
      <p:sp>
        <p:nvSpPr>
          <p:cNvPr id="131084" name="矩形 12"/>
          <p:cNvSpPr>
            <a:spLocks noChangeArrowheads="1"/>
          </p:cNvSpPr>
          <p:nvPr/>
        </p:nvSpPr>
        <p:spPr bwMode="auto">
          <a:xfrm>
            <a:off x="519113" y="2084388"/>
            <a:ext cx="4754562" cy="2586037"/>
          </a:xfrm>
          <a:prstGeom prst="rect">
            <a:avLst/>
          </a:prstGeom>
          <a:noFill/>
          <a:ln w="9525">
            <a:noFill/>
            <a:miter lim="800000"/>
            <a:headEnd/>
            <a:tailEnd/>
          </a:ln>
        </p:spPr>
        <p:txBody>
          <a:bodyPr>
            <a:spAutoFit/>
          </a:bodyPr>
          <a:lstStyle/>
          <a:p>
            <a:pPr indent="355600" algn="just">
              <a:lnSpc>
                <a:spcPct val="150000"/>
              </a:lnSpc>
            </a:pPr>
            <a:r>
              <a:rPr lang="zh-CN" altLang="zh-CN">
                <a:latin typeface="Calibri" pitchFamily="34" charset="0"/>
                <a:ea typeface="微软雅黑" pitchFamily="34" charset="-122"/>
                <a:cs typeface="Times New Roman" pitchFamily="18" charset="0"/>
              </a:rPr>
              <a:t>现行的大学教学方法</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就是由教师和学生构成一个教学体</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教师在讲台上自我表演</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学生充当看客或听众。即所谓的灌入式、注入式方法</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课堂上教师是中心、教材是中心</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在整个教学中课堂又是中心。这种教学方法使得教学变成了一种单纯的知识传授。</a:t>
            </a:r>
            <a:endParaRPr lang="en-US" altLang="zh-CN">
              <a:latin typeface="Calibri" pitchFamily="34" charset="0"/>
              <a:ea typeface="微软雅黑" pitchFamily="34" charset="-122"/>
              <a:cs typeface="Times New Roman" pitchFamily="18" charset="0"/>
            </a:endParaRPr>
          </a:p>
        </p:txBody>
      </p:sp>
      <p:sp>
        <p:nvSpPr>
          <p:cNvPr id="15" name="剪去同侧角的矩形 14"/>
          <p:cNvSpPr/>
          <p:nvPr/>
        </p:nvSpPr>
        <p:spPr>
          <a:xfrm>
            <a:off x="2635250" y="1436688"/>
            <a:ext cx="3603625" cy="433387"/>
          </a:xfrm>
          <a:prstGeom prst="snip2SameRect">
            <a:avLst>
              <a:gd name="adj1" fmla="val 29909"/>
              <a:gd name="adj2" fmla="val 0"/>
            </a:avLst>
          </a:prstGeom>
          <a:solidFill>
            <a:srgbClr val="0070C0"/>
          </a:solidFill>
        </p:spPr>
        <p:txBody>
          <a:bodyPr>
            <a:spAutoFit/>
          </a:bodyPr>
          <a:lstStyle/>
          <a:p>
            <a:pPr algn="ctr" fontAlgn="auto">
              <a:spcBef>
                <a:spcPts val="0"/>
              </a:spcBef>
              <a:spcAft>
                <a:spcPts val="0"/>
              </a:spcAft>
              <a:defRPr/>
            </a:pPr>
            <a:r>
              <a:rPr lang="en-US" altLang="zh-CN" kern="100" dirty="0">
                <a:solidFill>
                  <a:schemeClr val="bg1"/>
                </a:solidFill>
                <a:latin typeface="微软雅黑" panose="020B0503020204020204" pitchFamily="34" charset="-122"/>
                <a:ea typeface="+mn-ea"/>
                <a:cs typeface="Times New Roman" panose="02020603050405020304" pitchFamily="18" charset="0"/>
              </a:rPr>
              <a:t>2. </a:t>
            </a: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要创新大学教学方法 </a:t>
            </a:r>
            <a:endParaRPr lang="zh-CN" altLang="en-US" dirty="0">
              <a:solidFill>
                <a:schemeClr val="bg1"/>
              </a:solidFill>
              <a:latin typeface="+mn-lt"/>
              <a:ea typeface="+mn-ea"/>
            </a:endParaRPr>
          </a:p>
        </p:txBody>
      </p:sp>
      <p:sp>
        <p:nvSpPr>
          <p:cNvPr id="131086" name="矩形 13"/>
          <p:cNvSpPr>
            <a:spLocks noChangeArrowheads="1"/>
          </p:cNvSpPr>
          <p:nvPr/>
        </p:nvSpPr>
        <p:spPr bwMode="auto">
          <a:xfrm>
            <a:off x="519113" y="4829175"/>
            <a:ext cx="7837487" cy="922338"/>
          </a:xfrm>
          <a:prstGeom prst="rect">
            <a:avLst/>
          </a:prstGeom>
          <a:noFill/>
          <a:ln w="9525">
            <a:noFill/>
            <a:miter lim="800000"/>
            <a:headEnd/>
            <a:tailEnd/>
          </a:ln>
        </p:spPr>
        <p:txBody>
          <a:bodyPr>
            <a:spAutoFit/>
          </a:bodyPr>
          <a:lstStyle/>
          <a:p>
            <a:pPr indent="355600" algn="just">
              <a:lnSpc>
                <a:spcPct val="150000"/>
              </a:lnSpc>
            </a:pPr>
            <a:r>
              <a:rPr lang="zh-CN" altLang="zh-CN">
                <a:latin typeface="Calibri" pitchFamily="34" charset="0"/>
                <a:ea typeface="微软雅黑" pitchFamily="34" charset="-122"/>
                <a:cs typeface="Times New Roman" pitchFamily="18" charset="0"/>
              </a:rPr>
              <a:t>用国际比较的眼光看</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 这种教学方法也是非常落后的。要提高教育质量</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必须创新大学教学方法。</a:t>
            </a:r>
            <a:endParaRPr lang="zh-CN" altLang="en-US">
              <a:latin typeface="Calibri" pitchFamily="34" charset="0"/>
              <a:ea typeface="微软雅黑" pitchFamily="34" charset="-122"/>
              <a:cs typeface="Times New Roman" pitchFamily="18" charset="0"/>
            </a:endParaRPr>
          </a:p>
        </p:txBody>
      </p:sp>
      <p:pic>
        <p:nvPicPr>
          <p:cNvPr id="131087" name="图片 16"/>
          <p:cNvPicPr>
            <a:picLocks noChangeAspect="1"/>
          </p:cNvPicPr>
          <p:nvPr/>
        </p:nvPicPr>
        <p:blipFill>
          <a:blip r:embed="rId5"/>
          <a:srcRect/>
          <a:stretch>
            <a:fillRect/>
          </a:stretch>
        </p:blipFill>
        <p:spPr bwMode="auto">
          <a:xfrm>
            <a:off x="5381625" y="2208213"/>
            <a:ext cx="3508375" cy="2338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42"/>
          <p:cNvSpPr txBox="1">
            <a:spLocks noChangeArrowheads="1"/>
          </p:cNvSpPr>
          <p:nvPr/>
        </p:nvSpPr>
        <p:spPr bwMode="auto">
          <a:xfrm>
            <a:off x="2152650" y="660400"/>
            <a:ext cx="3916363" cy="461963"/>
          </a:xfrm>
          <a:prstGeom prst="rect">
            <a:avLst/>
          </a:prstGeom>
          <a:noFill/>
          <a:ln w="9525">
            <a:noFill/>
            <a:miter lim="800000"/>
            <a:headEnd/>
            <a:tailEnd/>
          </a:ln>
        </p:spPr>
        <p:txBody>
          <a:bodyPr>
            <a:spAutoFit/>
          </a:bodyPr>
          <a:lstStyle/>
          <a:p>
            <a:r>
              <a:rPr lang="en-US" altLang="zh-CN" sz="2400">
                <a:solidFill>
                  <a:srgbClr val="215968"/>
                </a:solidFill>
                <a:latin typeface="微软雅黑" pitchFamily="34" charset="-122"/>
                <a:ea typeface="微软雅黑" pitchFamily="34" charset="-122"/>
              </a:rPr>
              <a:t>3. </a:t>
            </a:r>
            <a:r>
              <a:rPr lang="zh-CN" altLang="zh-CN" sz="2400">
                <a:solidFill>
                  <a:srgbClr val="215968"/>
                </a:solidFill>
                <a:latin typeface="微软雅黑" pitchFamily="34" charset="-122"/>
                <a:ea typeface="微软雅黑" pitchFamily="34" charset="-122"/>
              </a:rPr>
              <a:t>西方大学教学方法的创新</a:t>
            </a:r>
            <a:endParaRPr lang="zh-CN" altLang="en-US" sz="2400">
              <a:solidFill>
                <a:srgbClr val="215968"/>
              </a:solidFill>
              <a:latin typeface="微软雅黑" pitchFamily="34" charset="-122"/>
              <a:ea typeface="微软雅黑" pitchFamily="34" charset="-122"/>
            </a:endParaRPr>
          </a:p>
        </p:txBody>
      </p:sp>
      <p:grpSp>
        <p:nvGrpSpPr>
          <p:cNvPr id="5" name="组合 4"/>
          <p:cNvGrpSpPr>
            <a:grpSpLocks/>
          </p:cNvGrpSpPr>
          <p:nvPr/>
        </p:nvGrpSpPr>
        <p:grpSpPr bwMode="auto">
          <a:xfrm>
            <a:off x="987425" y="1403350"/>
            <a:ext cx="3559175" cy="4605338"/>
            <a:chOff x="742774" y="1664598"/>
            <a:chExt cx="3559227" cy="4605733"/>
          </a:xfrm>
        </p:grpSpPr>
        <p:sp>
          <p:nvSpPr>
            <p:cNvPr id="29" name="L 形 28"/>
            <p:cNvSpPr/>
            <p:nvPr/>
          </p:nvSpPr>
          <p:spPr>
            <a:xfrm rot="5400000">
              <a:off x="811020" y="2321897"/>
              <a:ext cx="504868" cy="504832"/>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3143" name="TextBox 30"/>
            <p:cNvSpPr txBox="1">
              <a:spLocks noChangeArrowheads="1"/>
            </p:cNvSpPr>
            <p:nvPr/>
          </p:nvSpPr>
          <p:spPr bwMode="auto">
            <a:xfrm>
              <a:off x="3089705" y="2091443"/>
              <a:ext cx="675185" cy="461665"/>
            </a:xfrm>
            <a:prstGeom prst="rect">
              <a:avLst/>
            </a:prstGeom>
            <a:noFill/>
            <a:ln w="9525">
              <a:noFill/>
              <a:miter lim="800000"/>
              <a:headEnd/>
              <a:tailEnd/>
            </a:ln>
          </p:spPr>
          <p:txBody>
            <a:bodyPr wrap="none">
              <a:spAutoFit/>
            </a:bodyPr>
            <a:lstStyle/>
            <a:p>
              <a:r>
                <a:rPr lang="en-US" altLang="zh-CN" sz="2400">
                  <a:solidFill>
                    <a:srgbClr val="002060"/>
                  </a:solidFill>
                  <a:latin typeface="华文行楷" pitchFamily="2" charset="-122"/>
                  <a:ea typeface="华文行楷" pitchFamily="2" charset="-122"/>
                </a:rPr>
                <a:t>Step</a:t>
              </a:r>
              <a:endParaRPr lang="zh-CN" altLang="en-US" sz="2400">
                <a:solidFill>
                  <a:srgbClr val="002060"/>
                </a:solidFill>
                <a:latin typeface="华文行楷" pitchFamily="2" charset="-122"/>
                <a:ea typeface="华文行楷" pitchFamily="2" charset="-122"/>
              </a:endParaRPr>
            </a:p>
          </p:txBody>
        </p:sp>
        <p:sp>
          <p:nvSpPr>
            <p:cNvPr id="133144" name="TextBox 32"/>
            <p:cNvSpPr txBox="1">
              <a:spLocks noChangeArrowheads="1"/>
            </p:cNvSpPr>
            <p:nvPr/>
          </p:nvSpPr>
          <p:spPr bwMode="auto">
            <a:xfrm>
              <a:off x="742774" y="3164648"/>
              <a:ext cx="3374409" cy="3046988"/>
            </a:xfrm>
            <a:prstGeom prst="rect">
              <a:avLst/>
            </a:prstGeom>
            <a:noFill/>
            <a:ln w="9525">
              <a:noFill/>
              <a:miter lim="800000"/>
              <a:headEnd/>
              <a:tailEnd/>
            </a:ln>
          </p:spPr>
          <p:txBody>
            <a:bodyPr>
              <a:spAutoFit/>
            </a:bodyPr>
            <a:lstStyle/>
            <a:p>
              <a:pPr>
                <a:lnSpc>
                  <a:spcPct val="150000"/>
                </a:lnSpc>
              </a:pPr>
              <a:r>
                <a:rPr lang="zh-CN" altLang="zh-CN" sz="1600">
                  <a:latin typeface="微软雅黑" pitchFamily="34" charset="-122"/>
                  <a:ea typeface="微软雅黑" pitchFamily="34" charset="-122"/>
                  <a:cs typeface="Times New Roman" pitchFamily="18" charset="0"/>
                </a:rPr>
                <a:t>大学的现代化是从德国开始的</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以柏林大学为代表。</a:t>
              </a:r>
              <a:r>
                <a:rPr lang="en-US" altLang="zh-CN" sz="1600">
                  <a:latin typeface="微软雅黑" pitchFamily="34" charset="-122"/>
                  <a:ea typeface="微软雅黑" pitchFamily="34" charset="-122"/>
                  <a:cs typeface="Times New Roman" pitchFamily="18" charset="0"/>
                </a:rPr>
                <a:t>1810</a:t>
              </a:r>
              <a:r>
                <a:rPr lang="zh-CN" altLang="zh-CN" sz="1600">
                  <a:latin typeface="微软雅黑" pitchFamily="34" charset="-122"/>
                  <a:ea typeface="微软雅黑" pitchFamily="34" charset="-122"/>
                  <a:cs typeface="Times New Roman" pitchFamily="18" charset="0"/>
                </a:rPr>
                <a:t>年</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柏林大学创立</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它的一个基本理念是研究与教学相结合。另一种新的教学方法就是班级授课制。 </a:t>
              </a:r>
              <a:r>
                <a:rPr lang="en-US" altLang="zh-CN" sz="1600">
                  <a:latin typeface="微软雅黑" pitchFamily="34" charset="-122"/>
                  <a:ea typeface="微软雅黑" pitchFamily="34" charset="-122"/>
                  <a:cs typeface="Times New Roman" pitchFamily="18" charset="0"/>
                </a:rPr>
                <a:t>19</a:t>
              </a:r>
              <a:r>
                <a:rPr lang="zh-CN" altLang="zh-CN" sz="1600">
                  <a:latin typeface="微软雅黑" pitchFamily="34" charset="-122"/>
                  <a:ea typeface="微软雅黑" pitchFamily="34" charset="-122"/>
                  <a:cs typeface="Times New Roman" pitchFamily="18" charset="0"/>
                </a:rPr>
                <a:t>世纪后期</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一些美国教育家提出了新的教育思想</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即进步主义教育思想。创立了第二代大学教学方法——研究性课堂教学法。</a:t>
              </a:r>
              <a:endParaRPr lang="zh-CN" altLang="en-US" sz="1600">
                <a:latin typeface="微软雅黑" pitchFamily="34" charset="-122"/>
                <a:ea typeface="微软雅黑" pitchFamily="34" charset="-122"/>
                <a:cs typeface="Times New Roman" pitchFamily="18" charset="0"/>
              </a:endParaRPr>
            </a:p>
          </p:txBody>
        </p:sp>
        <p:sp>
          <p:nvSpPr>
            <p:cNvPr id="34" name="L 形 33"/>
            <p:cNvSpPr/>
            <p:nvPr/>
          </p:nvSpPr>
          <p:spPr>
            <a:xfrm flipH="1">
              <a:off x="3797169" y="5767050"/>
              <a:ext cx="504832" cy="503281"/>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6" name="TextBox 35"/>
            <p:cNvSpPr txBox="1"/>
            <p:nvPr/>
          </p:nvSpPr>
          <p:spPr>
            <a:xfrm>
              <a:off x="3571740" y="1664598"/>
              <a:ext cx="588972" cy="1108170"/>
            </a:xfrm>
            <a:prstGeom prst="rect">
              <a:avLst/>
            </a:prstGeom>
            <a:noFill/>
          </p:spPr>
          <p:txBody>
            <a:bodyPr wrap="none">
              <a:spAutoFit/>
            </a:bodyPr>
            <a:lstStyle/>
            <a:p>
              <a:pPr fontAlgn="auto">
                <a:spcBef>
                  <a:spcPts val="0"/>
                </a:spcBef>
                <a:spcAft>
                  <a:spcPts val="0"/>
                </a:spcAft>
                <a:defRPr/>
              </a:pPr>
              <a:r>
                <a:rPr lang="en-US" altLang="zh-CN" sz="6600" kern="0" dirty="0">
                  <a:solidFill>
                    <a:schemeClr val="accent1">
                      <a:lumMod val="60000"/>
                      <a:lumOff val="40000"/>
                    </a:schemeClr>
                  </a:solidFill>
                  <a:latin typeface="Edwardian Script ITC" pitchFamily="66" charset="0"/>
                </a:rPr>
                <a:t>2</a:t>
              </a:r>
              <a:endParaRPr lang="zh-CN" altLang="en-US" sz="6600" kern="0" dirty="0">
                <a:solidFill>
                  <a:schemeClr val="accent1">
                    <a:lumMod val="60000"/>
                    <a:lumOff val="40000"/>
                  </a:schemeClr>
                </a:solidFill>
                <a:latin typeface="Edwardian Script ITC" pitchFamily="66" charset="0"/>
              </a:endParaRPr>
            </a:p>
          </p:txBody>
        </p:sp>
        <p:sp>
          <p:nvSpPr>
            <p:cNvPr id="133147" name="TextBox 30"/>
            <p:cNvSpPr txBox="1">
              <a:spLocks noChangeArrowheads="1"/>
            </p:cNvSpPr>
            <p:nvPr/>
          </p:nvSpPr>
          <p:spPr bwMode="auto">
            <a:xfrm>
              <a:off x="925599" y="2429645"/>
              <a:ext cx="2826617" cy="707886"/>
            </a:xfrm>
            <a:prstGeom prst="rect">
              <a:avLst/>
            </a:prstGeom>
            <a:noFill/>
            <a:ln w="9525">
              <a:noFill/>
              <a:miter lim="800000"/>
              <a:headEnd/>
              <a:tailEnd/>
            </a:ln>
          </p:spPr>
          <p:txBody>
            <a:bodyPr>
              <a:spAutoFit/>
            </a:bodyPr>
            <a:lstStyle/>
            <a:p>
              <a:r>
                <a:rPr lang="zh-CN" altLang="zh-CN" sz="2000">
                  <a:solidFill>
                    <a:srgbClr val="133686"/>
                  </a:solidFill>
                  <a:latin typeface="微软雅黑" pitchFamily="34" charset="-122"/>
                  <a:ea typeface="微软雅黑" pitchFamily="34" charset="-122"/>
                </a:rPr>
                <a:t>第二代发生的时间是从</a:t>
              </a:r>
              <a:r>
                <a:rPr lang="en-US" altLang="zh-CN" sz="2000">
                  <a:solidFill>
                    <a:srgbClr val="133686"/>
                  </a:solidFill>
                  <a:latin typeface="微软雅黑" pitchFamily="34" charset="-122"/>
                  <a:ea typeface="微软雅黑" pitchFamily="34" charset="-122"/>
                </a:rPr>
                <a:t>19</a:t>
              </a:r>
              <a:r>
                <a:rPr lang="zh-CN" altLang="zh-CN" sz="2000">
                  <a:solidFill>
                    <a:srgbClr val="133686"/>
                  </a:solidFill>
                  <a:latin typeface="微软雅黑" pitchFamily="34" charset="-122"/>
                  <a:ea typeface="微软雅黑" pitchFamily="34" charset="-122"/>
                </a:rPr>
                <a:t>世纪到</a:t>
              </a:r>
              <a:r>
                <a:rPr lang="en-US" altLang="zh-CN" sz="2000">
                  <a:solidFill>
                    <a:srgbClr val="133686"/>
                  </a:solidFill>
                  <a:latin typeface="微软雅黑" pitchFamily="34" charset="-122"/>
                  <a:ea typeface="微软雅黑" pitchFamily="34" charset="-122"/>
                </a:rPr>
                <a:t>20</a:t>
              </a:r>
              <a:r>
                <a:rPr lang="zh-CN" altLang="zh-CN" sz="2000">
                  <a:solidFill>
                    <a:srgbClr val="133686"/>
                  </a:solidFill>
                  <a:latin typeface="微软雅黑" pitchFamily="34" charset="-122"/>
                  <a:ea typeface="微软雅黑" pitchFamily="34" charset="-122"/>
                </a:rPr>
                <a:t>世纪后期</a:t>
              </a:r>
              <a:endParaRPr lang="zh-CN" altLang="en-US" sz="2000">
                <a:solidFill>
                  <a:srgbClr val="133686"/>
                </a:solidFill>
                <a:latin typeface="微软雅黑" pitchFamily="34" charset="-122"/>
                <a:ea typeface="微软雅黑" pitchFamily="34" charset="-122"/>
              </a:endParaRPr>
            </a:p>
          </p:txBody>
        </p:sp>
      </p:grpSp>
      <p:grpSp>
        <p:nvGrpSpPr>
          <p:cNvPr id="6" name="组合 5"/>
          <p:cNvGrpSpPr>
            <a:grpSpLocks/>
          </p:cNvGrpSpPr>
          <p:nvPr/>
        </p:nvGrpSpPr>
        <p:grpSpPr bwMode="auto">
          <a:xfrm>
            <a:off x="5070475" y="3298825"/>
            <a:ext cx="3462338" cy="3062288"/>
            <a:chOff x="4836521" y="3211845"/>
            <a:chExt cx="3462307" cy="3062355"/>
          </a:xfrm>
        </p:grpSpPr>
        <p:sp>
          <p:nvSpPr>
            <p:cNvPr id="23" name="L 形 22"/>
            <p:cNvSpPr/>
            <p:nvPr/>
          </p:nvSpPr>
          <p:spPr>
            <a:xfrm rot="5400000">
              <a:off x="4836513" y="3811941"/>
              <a:ext cx="504836" cy="504820"/>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3137" name="TextBox 23"/>
            <p:cNvSpPr txBox="1">
              <a:spLocks noChangeArrowheads="1"/>
            </p:cNvSpPr>
            <p:nvPr/>
          </p:nvSpPr>
          <p:spPr bwMode="auto">
            <a:xfrm>
              <a:off x="7638074" y="3211845"/>
              <a:ext cx="625492" cy="1200329"/>
            </a:xfrm>
            <a:prstGeom prst="rect">
              <a:avLst/>
            </a:prstGeom>
            <a:noFill/>
            <a:ln w="9525">
              <a:noFill/>
              <a:miter lim="800000"/>
              <a:headEnd/>
              <a:tailEnd/>
            </a:ln>
          </p:spPr>
          <p:txBody>
            <a:bodyPr wrap="none">
              <a:spAutoFit/>
            </a:bodyPr>
            <a:lstStyle/>
            <a:p>
              <a:r>
                <a:rPr lang="en-US" altLang="zh-CN" sz="7200">
                  <a:solidFill>
                    <a:srgbClr val="95B3D7"/>
                  </a:solidFill>
                  <a:latin typeface="Edwardian Script ITC" pitchFamily="66" charset="0"/>
                </a:rPr>
                <a:t>3</a:t>
              </a:r>
              <a:endParaRPr lang="zh-CN" altLang="en-US" sz="7200">
                <a:solidFill>
                  <a:srgbClr val="95B3D7"/>
                </a:solidFill>
                <a:latin typeface="Edwardian Script ITC" pitchFamily="66" charset="0"/>
              </a:endParaRPr>
            </a:p>
          </p:txBody>
        </p:sp>
        <p:sp>
          <p:nvSpPr>
            <p:cNvPr id="133138" name="TextBox 24"/>
            <p:cNvSpPr txBox="1">
              <a:spLocks noChangeArrowheads="1"/>
            </p:cNvSpPr>
            <p:nvPr/>
          </p:nvSpPr>
          <p:spPr bwMode="auto">
            <a:xfrm>
              <a:off x="7248114" y="3533663"/>
              <a:ext cx="675185" cy="461665"/>
            </a:xfrm>
            <a:prstGeom prst="rect">
              <a:avLst/>
            </a:prstGeom>
            <a:noFill/>
            <a:ln w="9525">
              <a:noFill/>
              <a:miter lim="800000"/>
              <a:headEnd/>
              <a:tailEnd/>
            </a:ln>
          </p:spPr>
          <p:txBody>
            <a:bodyPr wrap="none">
              <a:spAutoFit/>
            </a:bodyPr>
            <a:lstStyle/>
            <a:p>
              <a:r>
                <a:rPr lang="en-US" altLang="zh-CN" sz="2400">
                  <a:solidFill>
                    <a:srgbClr val="002060"/>
                  </a:solidFill>
                  <a:latin typeface="华文行楷" pitchFamily="2" charset="-122"/>
                  <a:ea typeface="华文行楷" pitchFamily="2" charset="-122"/>
                </a:rPr>
                <a:t>Step</a:t>
              </a:r>
              <a:endParaRPr lang="zh-CN" altLang="en-US" sz="2400">
                <a:solidFill>
                  <a:srgbClr val="002060"/>
                </a:solidFill>
                <a:latin typeface="华文行楷" pitchFamily="2" charset="-122"/>
                <a:ea typeface="华文行楷" pitchFamily="2" charset="-122"/>
              </a:endParaRPr>
            </a:p>
          </p:txBody>
        </p:sp>
        <p:sp>
          <p:nvSpPr>
            <p:cNvPr id="133139" name="TextBox 26"/>
            <p:cNvSpPr txBox="1">
              <a:spLocks noChangeArrowheads="1"/>
            </p:cNvSpPr>
            <p:nvPr/>
          </p:nvSpPr>
          <p:spPr bwMode="auto">
            <a:xfrm>
              <a:off x="4897817" y="4704540"/>
              <a:ext cx="3388322" cy="1569660"/>
            </a:xfrm>
            <a:prstGeom prst="rect">
              <a:avLst/>
            </a:prstGeom>
            <a:noFill/>
            <a:ln w="9525">
              <a:noFill/>
              <a:miter lim="800000"/>
              <a:headEnd/>
              <a:tailEnd/>
            </a:ln>
          </p:spPr>
          <p:txBody>
            <a:bodyPr>
              <a:spAutoFit/>
            </a:bodyPr>
            <a:lstStyle/>
            <a:p>
              <a:pPr>
                <a:lnSpc>
                  <a:spcPct val="150000"/>
                </a:lnSpc>
              </a:pPr>
              <a:r>
                <a:rPr lang="zh-CN" altLang="zh-CN" sz="1600">
                  <a:latin typeface="微软雅黑" pitchFamily="34" charset="-122"/>
                  <a:ea typeface="微软雅黑" pitchFamily="34" charset="-122"/>
                  <a:cs typeface="Times New Roman" pitchFamily="18" charset="0"/>
                </a:rPr>
                <a:t>第三代还在发展中</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主要是信息技术的普及化、国际互联网的建立、知识社会的出现使得大学教学方法又开始了新的探索。</a:t>
              </a:r>
              <a:endParaRPr lang="zh-CN" altLang="en-US" sz="1600">
                <a:latin typeface="微软雅黑" pitchFamily="34" charset="-122"/>
                <a:ea typeface="微软雅黑" pitchFamily="34" charset="-122"/>
                <a:cs typeface="Times New Roman" pitchFamily="18" charset="0"/>
              </a:endParaRPr>
            </a:p>
          </p:txBody>
        </p:sp>
        <p:sp>
          <p:nvSpPr>
            <p:cNvPr id="28" name="L 形 27"/>
            <p:cNvSpPr/>
            <p:nvPr/>
          </p:nvSpPr>
          <p:spPr>
            <a:xfrm flipH="1">
              <a:off x="7794008" y="5669349"/>
              <a:ext cx="504820" cy="504836"/>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3141" name="TextBox 35"/>
            <p:cNvSpPr txBox="1">
              <a:spLocks noChangeArrowheads="1"/>
            </p:cNvSpPr>
            <p:nvPr/>
          </p:nvSpPr>
          <p:spPr bwMode="auto">
            <a:xfrm>
              <a:off x="5058107" y="3970445"/>
              <a:ext cx="2859757" cy="707886"/>
            </a:xfrm>
            <a:prstGeom prst="rect">
              <a:avLst/>
            </a:prstGeom>
            <a:noFill/>
            <a:ln w="9525">
              <a:noFill/>
              <a:miter lim="800000"/>
              <a:headEnd/>
              <a:tailEnd/>
            </a:ln>
          </p:spPr>
          <p:txBody>
            <a:bodyPr>
              <a:spAutoFit/>
            </a:bodyPr>
            <a:lstStyle/>
            <a:p>
              <a:r>
                <a:rPr lang="zh-CN" altLang="zh-CN" sz="2000">
                  <a:solidFill>
                    <a:srgbClr val="133686"/>
                  </a:solidFill>
                  <a:latin typeface="微软雅黑" pitchFamily="34" charset="-122"/>
                  <a:ea typeface="微软雅黑" pitchFamily="34" charset="-122"/>
                </a:rPr>
                <a:t>第三代是从</a:t>
              </a:r>
              <a:r>
                <a:rPr lang="en-US" altLang="zh-CN" sz="2000">
                  <a:solidFill>
                    <a:srgbClr val="133686"/>
                  </a:solidFill>
                  <a:latin typeface="微软雅黑" pitchFamily="34" charset="-122"/>
                  <a:ea typeface="微软雅黑" pitchFamily="34" charset="-122"/>
                </a:rPr>
                <a:t>20</a:t>
              </a:r>
              <a:r>
                <a:rPr lang="zh-CN" altLang="zh-CN" sz="2000">
                  <a:solidFill>
                    <a:srgbClr val="133686"/>
                  </a:solidFill>
                  <a:latin typeface="微软雅黑" pitchFamily="34" charset="-122"/>
                  <a:ea typeface="微软雅黑" pitchFamily="34" charset="-122"/>
                </a:rPr>
                <a:t>世纪后期</a:t>
              </a:r>
              <a:r>
                <a:rPr lang="zh-CN" altLang="en-US" sz="2000">
                  <a:solidFill>
                    <a:srgbClr val="133686"/>
                  </a:solidFill>
                  <a:latin typeface="微软雅黑" pitchFamily="34" charset="-122"/>
                  <a:ea typeface="微软雅黑" pitchFamily="34" charset="-122"/>
                </a:rPr>
                <a:t>至今</a:t>
              </a:r>
            </a:p>
          </p:txBody>
        </p:sp>
      </p:grpSp>
      <p:sp>
        <p:nvSpPr>
          <p:cNvPr id="49" name="矩形 48"/>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ea typeface="微软雅黑" panose="020B0503020204020204" pitchFamily="34" charset="-122"/>
              </a:rPr>
              <a:t>背景与挑战 </a:t>
            </a:r>
          </a:p>
        </p:txBody>
      </p:sp>
      <p:sp>
        <p:nvSpPr>
          <p:cNvPr id="50" name="矩形 49"/>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ea typeface="微软雅黑" panose="020B0503020204020204" pitchFamily="34" charset="-122"/>
              </a:rPr>
              <a:t>好课标准</a:t>
            </a:r>
            <a:endParaRPr lang="en-US" altLang="zh-CN" sz="1200" dirty="0">
              <a:solidFill>
                <a:srgbClr val="FFFFFF"/>
              </a:solidFill>
              <a:ea typeface="微软雅黑" panose="020B0503020204020204" pitchFamily="34" charset="-122"/>
            </a:endParaRPr>
          </a:p>
        </p:txBody>
      </p:sp>
      <p:sp>
        <p:nvSpPr>
          <p:cNvPr id="51" name="矩形 50"/>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ea typeface="微软雅黑" panose="020B0503020204020204" pitchFamily="34" charset="-122"/>
              </a:rPr>
              <a:t>好课的方法和策略</a:t>
            </a:r>
          </a:p>
        </p:txBody>
      </p:sp>
      <p:grpSp>
        <p:nvGrpSpPr>
          <p:cNvPr id="7" name="组合 6"/>
          <p:cNvGrpSpPr>
            <a:grpSpLocks/>
          </p:cNvGrpSpPr>
          <p:nvPr/>
        </p:nvGrpSpPr>
        <p:grpSpPr bwMode="auto">
          <a:xfrm>
            <a:off x="4938713" y="790575"/>
            <a:ext cx="3441700" cy="2546350"/>
            <a:chOff x="4939037" y="789887"/>
            <a:chExt cx="3442161" cy="2546841"/>
          </a:xfrm>
        </p:grpSpPr>
        <p:sp>
          <p:nvSpPr>
            <p:cNvPr id="133129" name="TextBox 29"/>
            <p:cNvSpPr txBox="1">
              <a:spLocks noChangeArrowheads="1"/>
            </p:cNvSpPr>
            <p:nvPr/>
          </p:nvSpPr>
          <p:spPr bwMode="auto">
            <a:xfrm>
              <a:off x="7755706" y="789887"/>
              <a:ext cx="625492" cy="1200329"/>
            </a:xfrm>
            <a:prstGeom prst="rect">
              <a:avLst/>
            </a:prstGeom>
            <a:noFill/>
            <a:ln w="9525">
              <a:noFill/>
              <a:miter lim="800000"/>
              <a:headEnd/>
              <a:tailEnd/>
            </a:ln>
          </p:spPr>
          <p:txBody>
            <a:bodyPr wrap="none">
              <a:spAutoFit/>
            </a:bodyPr>
            <a:lstStyle/>
            <a:p>
              <a:r>
                <a:rPr lang="en-US" altLang="zh-CN" sz="7200">
                  <a:solidFill>
                    <a:srgbClr val="95B3D7"/>
                  </a:solidFill>
                  <a:latin typeface="Edwardian Script ITC" pitchFamily="66" charset="0"/>
                </a:rPr>
                <a:t>1</a:t>
              </a:r>
              <a:endParaRPr lang="zh-CN" altLang="en-US" sz="7200">
                <a:solidFill>
                  <a:srgbClr val="95B3D7"/>
                </a:solidFill>
                <a:latin typeface="Edwardian Script ITC" pitchFamily="66" charset="0"/>
              </a:endParaRPr>
            </a:p>
          </p:txBody>
        </p:sp>
        <p:grpSp>
          <p:nvGrpSpPr>
            <p:cNvPr id="133130" name="组合 3"/>
            <p:cNvGrpSpPr>
              <a:grpSpLocks/>
            </p:cNvGrpSpPr>
            <p:nvPr/>
          </p:nvGrpSpPr>
          <p:grpSpPr bwMode="auto">
            <a:xfrm>
              <a:off x="4939037" y="1218619"/>
              <a:ext cx="3381443" cy="2118109"/>
              <a:chOff x="4939037" y="1218619"/>
              <a:chExt cx="3381443" cy="2118109"/>
            </a:xfrm>
          </p:grpSpPr>
          <p:sp>
            <p:nvSpPr>
              <p:cNvPr id="35" name="L 形 34"/>
              <p:cNvSpPr/>
              <p:nvPr/>
            </p:nvSpPr>
            <p:spPr>
              <a:xfrm rot="5400000">
                <a:off x="4939816" y="1567133"/>
                <a:ext cx="503335" cy="504893"/>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3132" name="TextBox 36"/>
              <p:cNvSpPr txBox="1">
                <a:spLocks noChangeArrowheads="1"/>
              </p:cNvSpPr>
              <p:nvPr/>
            </p:nvSpPr>
            <p:spPr bwMode="auto">
              <a:xfrm>
                <a:off x="7300481" y="1218619"/>
                <a:ext cx="675185" cy="461665"/>
              </a:xfrm>
              <a:prstGeom prst="rect">
                <a:avLst/>
              </a:prstGeom>
              <a:noFill/>
              <a:ln w="9525">
                <a:noFill/>
                <a:miter lim="800000"/>
                <a:headEnd/>
                <a:tailEnd/>
              </a:ln>
            </p:spPr>
            <p:txBody>
              <a:bodyPr wrap="none">
                <a:spAutoFit/>
              </a:bodyPr>
              <a:lstStyle/>
              <a:p>
                <a:r>
                  <a:rPr lang="en-US" altLang="zh-CN" sz="2400">
                    <a:solidFill>
                      <a:srgbClr val="002060"/>
                    </a:solidFill>
                    <a:latin typeface="华文行楷" pitchFamily="2" charset="-122"/>
                    <a:ea typeface="华文行楷" pitchFamily="2" charset="-122"/>
                  </a:rPr>
                  <a:t>Step</a:t>
                </a:r>
                <a:endParaRPr lang="zh-CN" altLang="en-US" sz="2400">
                  <a:solidFill>
                    <a:srgbClr val="002060"/>
                  </a:solidFill>
                  <a:latin typeface="华文行楷" pitchFamily="2" charset="-122"/>
                  <a:ea typeface="华文行楷" pitchFamily="2" charset="-122"/>
                </a:endParaRPr>
              </a:p>
            </p:txBody>
          </p:sp>
          <p:sp>
            <p:nvSpPr>
              <p:cNvPr id="40" name="L 形 39"/>
              <p:cNvSpPr/>
              <p:nvPr/>
            </p:nvSpPr>
            <p:spPr>
              <a:xfrm flipH="1">
                <a:off x="7815972" y="2795287"/>
                <a:ext cx="504893" cy="503334"/>
              </a:xfrm>
              <a:prstGeom prst="corner">
                <a:avLst>
                  <a:gd name="adj1" fmla="val 5139"/>
                  <a:gd name="adj2" fmla="val 4667"/>
                </a:avLst>
              </a:prstGeom>
              <a:solidFill>
                <a:sysClr val="windowText" lastClr="000000"/>
              </a:solidFill>
              <a:ln w="762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44" name="矩形 43"/>
              <p:cNvSpPr/>
              <p:nvPr/>
            </p:nvSpPr>
            <p:spPr>
              <a:xfrm>
                <a:off x="5131150" y="1710815"/>
                <a:ext cx="3057935" cy="400127"/>
              </a:xfrm>
              <a:prstGeom prst="rect">
                <a:avLst/>
              </a:prstGeom>
              <a:noFill/>
            </p:spPr>
            <p:txBody>
              <a:bodyPr>
                <a:spAutoFit/>
              </a:bodyPr>
              <a:lstStyle/>
              <a:p>
                <a:pPr fontAlgn="auto">
                  <a:spcBef>
                    <a:spcPts val="0"/>
                  </a:spcBef>
                  <a:spcAft>
                    <a:spcPts val="0"/>
                  </a:spcAft>
                  <a:defRPr/>
                </a:pPr>
                <a:r>
                  <a:rPr lang="zh-CN" altLang="zh-CN" sz="2000" kern="0" dirty="0">
                    <a:solidFill>
                      <a:srgbClr val="133686"/>
                    </a:solidFill>
                    <a:latin typeface="微软雅黑" panose="020B0503020204020204" pitchFamily="34" charset="-122"/>
                    <a:ea typeface="微软雅黑" panose="020B0503020204020204" pitchFamily="34" charset="-122"/>
                  </a:rPr>
                  <a:t>第一代发生在</a:t>
                </a:r>
                <a:r>
                  <a:rPr lang="en-US" altLang="zh-CN" sz="2000" kern="0" dirty="0">
                    <a:solidFill>
                      <a:srgbClr val="133686"/>
                    </a:solidFill>
                    <a:latin typeface="微软雅黑" panose="020B0503020204020204" pitchFamily="34" charset="-122"/>
                    <a:ea typeface="微软雅黑" panose="020B0503020204020204" pitchFamily="34" charset="-122"/>
                  </a:rPr>
                  <a:t>19</a:t>
                </a:r>
                <a:r>
                  <a:rPr lang="zh-CN" altLang="zh-CN" sz="2000" kern="0" dirty="0">
                    <a:solidFill>
                      <a:srgbClr val="133686"/>
                    </a:solidFill>
                    <a:latin typeface="微软雅黑" panose="020B0503020204020204" pitchFamily="34" charset="-122"/>
                    <a:ea typeface="微软雅黑" panose="020B0503020204020204" pitchFamily="34" charset="-122"/>
                  </a:rPr>
                  <a:t>世纪以前</a:t>
                </a:r>
                <a:endParaRPr lang="zh-CN" altLang="en-US" sz="2000" kern="0" dirty="0">
                  <a:solidFill>
                    <a:srgbClr val="133686"/>
                  </a:solidFill>
                  <a:latin typeface="微软雅黑" panose="020B0503020204020204" pitchFamily="34" charset="-122"/>
                  <a:ea typeface="微软雅黑" panose="020B0503020204020204" pitchFamily="34" charset="-122"/>
                </a:endParaRPr>
              </a:p>
            </p:txBody>
          </p:sp>
          <p:sp>
            <p:nvSpPr>
              <p:cNvPr id="133135" name="矩形 2"/>
              <p:cNvSpPr>
                <a:spLocks noChangeArrowheads="1"/>
              </p:cNvSpPr>
              <p:nvPr/>
            </p:nvSpPr>
            <p:spPr bwMode="auto">
              <a:xfrm>
                <a:off x="5131494" y="2136399"/>
                <a:ext cx="3167334" cy="1200329"/>
              </a:xfrm>
              <a:prstGeom prst="rect">
                <a:avLst/>
              </a:prstGeom>
              <a:noFill/>
              <a:ln w="9525">
                <a:noFill/>
                <a:miter lim="800000"/>
                <a:headEnd/>
                <a:tailEnd/>
              </a:ln>
            </p:spPr>
            <p:txBody>
              <a:bodyPr>
                <a:spAutoFit/>
              </a:bodyPr>
              <a:lstStyle/>
              <a:p>
                <a:pPr>
                  <a:lnSpc>
                    <a:spcPct val="150000"/>
                  </a:lnSpc>
                </a:pPr>
                <a:r>
                  <a:rPr lang="zh-CN" altLang="zh-CN" sz="1600">
                    <a:latin typeface="微软雅黑" pitchFamily="34" charset="-122"/>
                    <a:ea typeface="微软雅黑" pitchFamily="34" charset="-122"/>
                    <a:cs typeface="Times New Roman" pitchFamily="18" charset="0"/>
                  </a:rPr>
                  <a:t>在社会不发达、科技不发达的情况下所采用的，教学方法主要是</a:t>
                </a:r>
                <a:r>
                  <a:rPr lang="en-US" altLang="zh-CN" sz="1600">
                    <a:latin typeface="微软雅黑" pitchFamily="34" charset="-122"/>
                    <a:ea typeface="微软雅黑" pitchFamily="34" charset="-122"/>
                    <a:cs typeface="Times New Roman" pitchFamily="18" charset="0"/>
                  </a:rPr>
                  <a:t>        </a:t>
                </a:r>
                <a:r>
                  <a:rPr lang="zh-CN" altLang="zh-CN" sz="1600">
                    <a:latin typeface="微软雅黑" pitchFamily="34" charset="-122"/>
                    <a:ea typeface="微软雅黑" pitchFamily="34" charset="-122"/>
                    <a:cs typeface="Times New Roman" pitchFamily="18" charset="0"/>
                  </a:rPr>
                  <a:t>口授</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由教师向学生讲授。</a:t>
                </a:r>
                <a:endParaRPr lang="zh-CN" altLang="en-US" sz="1600">
                  <a:latin typeface="微软雅黑" pitchFamily="34" charset="-122"/>
                  <a:cs typeface="Times New Roman" pitchFamily="18" charset="0"/>
                </a:endParaRPr>
              </a:p>
            </p:txBody>
          </p:sp>
        </p:grpSp>
      </p:grpSp>
      <p:graphicFrame>
        <p:nvGraphicFramePr>
          <p:cNvPr id="10" name="图示 9"/>
          <p:cNvGraphicFramePr/>
          <p:nvPr/>
        </p:nvGraphicFramePr>
        <p:xfrm>
          <a:off x="-791397" y="298169"/>
          <a:ext cx="3278718" cy="1962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2925763"/>
            <a:ext cx="9144000" cy="122237"/>
          </a:xfrm>
          <a:prstGeom prst="rect">
            <a:avLst/>
          </a:prstGeom>
          <a:solidFill>
            <a:srgbClr val="4F81BD">
              <a:lumMod val="40000"/>
              <a:lumOff val="60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135170" name="直接连接符 36"/>
          <p:cNvCxnSpPr>
            <a:cxnSpLocks noChangeShapeType="1"/>
          </p:cNvCxnSpPr>
          <p:nvPr/>
        </p:nvCxnSpPr>
        <p:spPr bwMode="auto">
          <a:xfrm>
            <a:off x="2546350" y="1497013"/>
            <a:ext cx="0" cy="3744912"/>
          </a:xfrm>
          <a:prstGeom prst="line">
            <a:avLst/>
          </a:prstGeom>
          <a:noFill/>
          <a:ln w="9525" algn="ctr">
            <a:solidFill>
              <a:srgbClr val="95B3D7"/>
            </a:solidFill>
            <a:round/>
            <a:headEnd/>
            <a:tailEnd/>
          </a:ln>
        </p:spPr>
      </p:cxnSp>
      <p:cxnSp>
        <p:nvCxnSpPr>
          <p:cNvPr id="135171" name="直接连接符 37"/>
          <p:cNvCxnSpPr>
            <a:cxnSpLocks noChangeShapeType="1"/>
          </p:cNvCxnSpPr>
          <p:nvPr/>
        </p:nvCxnSpPr>
        <p:spPr bwMode="auto">
          <a:xfrm>
            <a:off x="4635500" y="1497013"/>
            <a:ext cx="0" cy="3744912"/>
          </a:xfrm>
          <a:prstGeom prst="line">
            <a:avLst/>
          </a:prstGeom>
          <a:noFill/>
          <a:ln w="9525" algn="ctr">
            <a:solidFill>
              <a:srgbClr val="95B3D7"/>
            </a:solidFill>
            <a:round/>
            <a:headEnd/>
            <a:tailEnd/>
          </a:ln>
        </p:spPr>
      </p:cxnSp>
      <p:cxnSp>
        <p:nvCxnSpPr>
          <p:cNvPr id="135172" name="直接连接符 38"/>
          <p:cNvCxnSpPr>
            <a:cxnSpLocks noChangeShapeType="1"/>
          </p:cNvCxnSpPr>
          <p:nvPr/>
        </p:nvCxnSpPr>
        <p:spPr bwMode="auto">
          <a:xfrm>
            <a:off x="6748463" y="1497013"/>
            <a:ext cx="0" cy="3744912"/>
          </a:xfrm>
          <a:prstGeom prst="line">
            <a:avLst/>
          </a:prstGeom>
          <a:noFill/>
          <a:ln w="9525" algn="ctr">
            <a:solidFill>
              <a:srgbClr val="95B3D7"/>
            </a:solidFill>
            <a:round/>
            <a:headEnd/>
            <a:tailEnd/>
          </a:ln>
        </p:spPr>
      </p:cxnSp>
      <p:sp>
        <p:nvSpPr>
          <p:cNvPr id="40" name="矩形 39"/>
          <p:cNvSpPr/>
          <p:nvPr/>
        </p:nvSpPr>
        <p:spPr>
          <a:xfrm>
            <a:off x="3348038" y="0"/>
            <a:ext cx="2154237" cy="1889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41" name="TextBox 40"/>
          <p:cNvSpPr txBox="1"/>
          <p:nvPr/>
        </p:nvSpPr>
        <p:spPr>
          <a:xfrm>
            <a:off x="2574925" y="273050"/>
            <a:ext cx="5211763" cy="461963"/>
          </a:xfrm>
          <a:prstGeom prst="rect">
            <a:avLst/>
          </a:prstGeom>
          <a:noFill/>
        </p:spPr>
        <p:txBody>
          <a:bodyPr>
            <a:spAutoFit/>
          </a:bodyPr>
          <a:lstStyle/>
          <a:p>
            <a:pPr fontAlgn="auto">
              <a:spcBef>
                <a:spcPts val="0"/>
              </a:spcBef>
              <a:spcAft>
                <a:spcPts val="0"/>
              </a:spcAft>
              <a:defRPr/>
            </a:pPr>
            <a:r>
              <a:rPr lang="en-US" altLang="zh-CN" sz="2400" kern="0" dirty="0">
                <a:solidFill>
                  <a:srgbClr val="4BACC6">
                    <a:lumMod val="50000"/>
                  </a:srgbClr>
                </a:solidFill>
                <a:latin typeface="微软雅黑" panose="020B0503020204020204" pitchFamily="34" charset="-122"/>
                <a:ea typeface="微软雅黑" panose="020B0503020204020204" pitchFamily="34" charset="-122"/>
              </a:rPr>
              <a:t>4.</a:t>
            </a:r>
            <a:r>
              <a:rPr lang="zh-CN" altLang="zh-CN" sz="2400" kern="0" dirty="0">
                <a:solidFill>
                  <a:srgbClr val="4BACC6">
                    <a:lumMod val="50000"/>
                  </a:srgbClr>
                </a:solidFill>
                <a:latin typeface="微软雅黑" panose="020B0503020204020204" pitchFamily="34" charset="-122"/>
                <a:ea typeface="微软雅黑" panose="020B0503020204020204" pitchFamily="34" charset="-122"/>
              </a:rPr>
              <a:t>研究性课堂教学法的特点</a:t>
            </a:r>
            <a:endParaRPr lang="zh-CN" altLang="en-US" sz="2400" kern="0" dirty="0">
              <a:solidFill>
                <a:srgbClr val="4BACC6">
                  <a:lumMod val="50000"/>
                </a:srgbClr>
              </a:solidFill>
              <a:latin typeface="微软雅黑" panose="020B0503020204020204" pitchFamily="34" charset="-122"/>
              <a:ea typeface="微软雅黑" panose="020B0503020204020204" pitchFamily="34" charset="-122"/>
            </a:endParaRPr>
          </a:p>
        </p:txBody>
      </p:sp>
      <p:sp>
        <p:nvSpPr>
          <p:cNvPr id="42" name="矩形 41"/>
          <p:cNvSpPr/>
          <p:nvPr/>
        </p:nvSpPr>
        <p:spPr>
          <a:xfrm>
            <a:off x="3348038" y="765175"/>
            <a:ext cx="2154237" cy="460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nvGrpSpPr>
          <p:cNvPr id="9" name="组合 8"/>
          <p:cNvGrpSpPr>
            <a:grpSpLocks/>
          </p:cNvGrpSpPr>
          <p:nvPr/>
        </p:nvGrpSpPr>
        <p:grpSpPr bwMode="auto">
          <a:xfrm>
            <a:off x="4752975" y="1406525"/>
            <a:ext cx="1917700" cy="4411663"/>
            <a:chOff x="4752224" y="1406740"/>
            <a:chExt cx="1918274" cy="4411371"/>
          </a:xfrm>
        </p:grpSpPr>
        <p:sp>
          <p:nvSpPr>
            <p:cNvPr id="135192" name="TextBox 31"/>
            <p:cNvSpPr txBox="1">
              <a:spLocks noChangeArrowheads="1"/>
            </p:cNvSpPr>
            <p:nvPr/>
          </p:nvSpPr>
          <p:spPr bwMode="auto">
            <a:xfrm>
              <a:off x="4752224" y="3140455"/>
              <a:ext cx="1918274" cy="2677656"/>
            </a:xfrm>
            <a:prstGeom prst="rect">
              <a:avLst/>
            </a:prstGeom>
            <a:noFill/>
            <a:ln w="9525">
              <a:noFill/>
              <a:miter lim="800000"/>
              <a:headEnd/>
              <a:tailEnd/>
            </a:ln>
          </p:spPr>
          <p:txBody>
            <a:bodyPr>
              <a:spAutoFit/>
            </a:bodyPr>
            <a:lstStyle/>
            <a:p>
              <a:pPr indent="355600" algn="just">
                <a:lnSpc>
                  <a:spcPct val="150000"/>
                </a:lnSpc>
              </a:pPr>
              <a:r>
                <a:rPr lang="zh-CN" altLang="zh-CN" sz="1600">
                  <a:latin typeface="微软雅黑" pitchFamily="34" charset="-122"/>
                  <a:ea typeface="微软雅黑" pitchFamily="34" charset="-122"/>
                  <a:cs typeface="Times New Roman" pitchFamily="18" charset="0"/>
                </a:rPr>
                <a:t>大学是一个教育机构</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其教育功能主要是通过教学实现。教育和教学一体化</a:t>
              </a:r>
              <a:r>
                <a:rPr lang="en-US" altLang="zh-CN" sz="1600">
                  <a:latin typeface="微软雅黑" pitchFamily="34" charset="-122"/>
                  <a:ea typeface="微软雅黑" pitchFamily="34" charset="-122"/>
                  <a:cs typeface="Times New Roman" pitchFamily="18" charset="0"/>
                </a:rPr>
                <a:t>, </a:t>
              </a:r>
              <a:r>
                <a:rPr lang="zh-CN" altLang="zh-CN" sz="1600">
                  <a:latin typeface="微软雅黑" pitchFamily="34" charset="-122"/>
                  <a:ea typeface="微软雅黑" pitchFamily="34" charset="-122"/>
                  <a:cs typeface="Times New Roman" pitchFamily="18" charset="0"/>
                </a:rPr>
                <a:t>从而达到了通过教书来育人的目的。</a:t>
              </a:r>
              <a:endParaRPr lang="en-US" altLang="zh-CN" sz="1600">
                <a:latin typeface="微软雅黑" pitchFamily="34" charset="-122"/>
                <a:ea typeface="微软雅黑" pitchFamily="34" charset="-122"/>
                <a:cs typeface="Times New Roman" pitchFamily="18" charset="0"/>
              </a:endParaRPr>
            </a:p>
          </p:txBody>
        </p:sp>
        <p:sp>
          <p:nvSpPr>
            <p:cNvPr id="46" name="椭圆 45"/>
            <p:cNvSpPr/>
            <p:nvPr/>
          </p:nvSpPr>
          <p:spPr>
            <a:xfrm>
              <a:off x="5026944" y="1424202"/>
              <a:ext cx="1289436" cy="863543"/>
            </a:xfrm>
            <a:prstGeom prst="ellipse">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sz="4400" kern="0" dirty="0">
                <a:solidFill>
                  <a:sysClr val="window" lastClr="FFFFFF"/>
                </a:solidFill>
                <a:latin typeface="Bell MT" pitchFamily="18" charset="0"/>
                <a:ea typeface="Orbitron" pitchFamily="2" charset="0"/>
              </a:endParaRPr>
            </a:p>
          </p:txBody>
        </p:sp>
        <p:sp>
          <p:nvSpPr>
            <p:cNvPr id="47" name="椭圆 46"/>
            <p:cNvSpPr/>
            <p:nvPr/>
          </p:nvSpPr>
          <p:spPr>
            <a:xfrm>
              <a:off x="5088875" y="1406740"/>
              <a:ext cx="1227505" cy="822271"/>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r>
                <a:rPr lang="en-US" altLang="zh-CN" sz="1600" kern="0" dirty="0">
                  <a:solidFill>
                    <a:sysClr val="window" lastClr="FFFFFF"/>
                  </a:solidFill>
                  <a:latin typeface="Bell MT" pitchFamily="18" charset="0"/>
                  <a:ea typeface="Orbitron" pitchFamily="2" charset="0"/>
                </a:rPr>
                <a:t>Point</a:t>
              </a:r>
              <a:r>
                <a:rPr lang="en-US" altLang="zh-CN" sz="3200" kern="0" dirty="0">
                  <a:solidFill>
                    <a:sysClr val="window" lastClr="FFFFFF"/>
                  </a:solidFill>
                  <a:latin typeface="Bell MT" pitchFamily="18" charset="0"/>
                  <a:ea typeface="Orbitron" pitchFamily="2" charset="0"/>
                </a:rPr>
                <a:t>3</a:t>
              </a:r>
              <a:endParaRPr lang="zh-CN" altLang="en-US" sz="3200" kern="0" dirty="0">
                <a:solidFill>
                  <a:sysClr val="window" lastClr="FFFFFF"/>
                </a:solidFill>
                <a:latin typeface="Bell MT" pitchFamily="18" charset="0"/>
                <a:ea typeface="Orbitron" pitchFamily="2" charset="0"/>
              </a:endParaRPr>
            </a:p>
          </p:txBody>
        </p:sp>
        <p:sp>
          <p:nvSpPr>
            <p:cNvPr id="135195" name="矩形 2"/>
            <p:cNvSpPr>
              <a:spLocks noChangeArrowheads="1"/>
            </p:cNvSpPr>
            <p:nvPr/>
          </p:nvSpPr>
          <p:spPr bwMode="auto">
            <a:xfrm>
              <a:off x="5234308" y="2432809"/>
              <a:ext cx="954107" cy="400110"/>
            </a:xfrm>
            <a:prstGeom prst="rect">
              <a:avLst/>
            </a:prstGeom>
            <a:noFill/>
            <a:ln w="9525">
              <a:noFill/>
              <a:miter lim="800000"/>
              <a:headEnd/>
              <a:tailEnd/>
            </a:ln>
          </p:spPr>
          <p:txBody>
            <a:bodyPr>
              <a:spAutoFit/>
            </a:bodyPr>
            <a:lstStyle/>
            <a:p>
              <a:r>
                <a:rPr lang="zh-CN" altLang="zh-CN" sz="2000">
                  <a:solidFill>
                    <a:srgbClr val="215968"/>
                  </a:solidFill>
                  <a:latin typeface="微软雅黑" pitchFamily="34" charset="-122"/>
                  <a:ea typeface="微软雅黑" pitchFamily="34" charset="-122"/>
                  <a:cs typeface="Times New Roman" pitchFamily="18" charset="0"/>
                </a:rPr>
                <a:t>教育性</a:t>
              </a:r>
              <a:endParaRPr lang="zh-CN" altLang="en-US" sz="2000">
                <a:solidFill>
                  <a:srgbClr val="215968"/>
                </a:solidFill>
                <a:latin typeface="微软雅黑" pitchFamily="34" charset="-122"/>
                <a:ea typeface="微软雅黑" pitchFamily="34" charset="-122"/>
                <a:cs typeface="Times New Roman" pitchFamily="18" charset="0"/>
              </a:endParaRPr>
            </a:p>
          </p:txBody>
        </p:sp>
      </p:grpSp>
      <p:grpSp>
        <p:nvGrpSpPr>
          <p:cNvPr id="10" name="组合 9"/>
          <p:cNvGrpSpPr>
            <a:grpSpLocks/>
          </p:cNvGrpSpPr>
          <p:nvPr/>
        </p:nvGrpSpPr>
        <p:grpSpPr bwMode="auto">
          <a:xfrm>
            <a:off x="6877050" y="1390650"/>
            <a:ext cx="1819275" cy="4427538"/>
            <a:chOff x="6876704" y="1390242"/>
            <a:chExt cx="1819067" cy="4427869"/>
          </a:xfrm>
        </p:grpSpPr>
        <p:sp>
          <p:nvSpPr>
            <p:cNvPr id="135188" name="TextBox 34"/>
            <p:cNvSpPr txBox="1">
              <a:spLocks noChangeArrowheads="1"/>
            </p:cNvSpPr>
            <p:nvPr/>
          </p:nvSpPr>
          <p:spPr bwMode="auto">
            <a:xfrm>
              <a:off x="6876704" y="3140455"/>
              <a:ext cx="1819067" cy="2677656"/>
            </a:xfrm>
            <a:prstGeom prst="rect">
              <a:avLst/>
            </a:prstGeom>
            <a:noFill/>
            <a:ln w="9525">
              <a:noFill/>
              <a:miter lim="800000"/>
              <a:headEnd/>
              <a:tailEnd/>
            </a:ln>
          </p:spPr>
          <p:txBody>
            <a:bodyPr>
              <a:spAutoFit/>
            </a:bodyPr>
            <a:lstStyle/>
            <a:p>
              <a:pPr indent="355600" algn="just">
                <a:lnSpc>
                  <a:spcPct val="150000"/>
                </a:lnSpc>
              </a:pPr>
              <a:r>
                <a:rPr lang="zh-CN" altLang="zh-CN" sz="1600">
                  <a:latin typeface="微软雅黑" pitchFamily="34" charset="-122"/>
                  <a:ea typeface="微软雅黑" pitchFamily="34" charset="-122"/>
                  <a:cs typeface="Times New Roman" pitchFamily="18" charset="0"/>
                </a:rPr>
                <a:t>任何一个学生要想轻而易举地通过课程的学习是不可能的</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如果你不能在课程的学习中发展自己</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是很难学好课程的。</a:t>
              </a:r>
              <a:endParaRPr lang="en-US" altLang="zh-CN" sz="1600">
                <a:latin typeface="微软雅黑" pitchFamily="34" charset="-122"/>
                <a:ea typeface="微软雅黑" pitchFamily="34" charset="-122"/>
                <a:cs typeface="Times New Roman" pitchFamily="18" charset="0"/>
              </a:endParaRPr>
            </a:p>
          </p:txBody>
        </p:sp>
        <p:sp>
          <p:nvSpPr>
            <p:cNvPr id="48" name="椭圆 47"/>
            <p:cNvSpPr/>
            <p:nvPr/>
          </p:nvSpPr>
          <p:spPr>
            <a:xfrm>
              <a:off x="7094167" y="1407706"/>
              <a:ext cx="1288903" cy="862076"/>
            </a:xfrm>
            <a:prstGeom prst="ellipse">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sz="4400" kern="0" dirty="0">
                <a:solidFill>
                  <a:sysClr val="window" lastClr="FFFFFF"/>
                </a:solidFill>
                <a:latin typeface="Bell MT" pitchFamily="18" charset="0"/>
                <a:ea typeface="Orbitron" pitchFamily="2" charset="0"/>
              </a:endParaRPr>
            </a:p>
          </p:txBody>
        </p:sp>
        <p:sp>
          <p:nvSpPr>
            <p:cNvPr id="49" name="椭圆 48"/>
            <p:cNvSpPr/>
            <p:nvPr/>
          </p:nvSpPr>
          <p:spPr>
            <a:xfrm>
              <a:off x="7156072" y="1390242"/>
              <a:ext cx="1226998" cy="822386"/>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r>
                <a:rPr lang="en-US" altLang="zh-CN" sz="1600" kern="0" dirty="0">
                  <a:solidFill>
                    <a:sysClr val="window" lastClr="FFFFFF"/>
                  </a:solidFill>
                  <a:latin typeface="Bell MT" pitchFamily="18" charset="0"/>
                  <a:ea typeface="Orbitron" pitchFamily="2" charset="0"/>
                </a:rPr>
                <a:t>Point</a:t>
              </a:r>
              <a:r>
                <a:rPr lang="en-US" altLang="zh-CN" sz="3200" kern="0" dirty="0">
                  <a:solidFill>
                    <a:sysClr val="window" lastClr="FFFFFF"/>
                  </a:solidFill>
                  <a:latin typeface="Bell MT" pitchFamily="18" charset="0"/>
                  <a:ea typeface="Orbitron" pitchFamily="2" charset="0"/>
                </a:rPr>
                <a:t>4</a:t>
              </a:r>
              <a:endParaRPr lang="zh-CN" altLang="en-US" sz="3200" kern="0" dirty="0">
                <a:solidFill>
                  <a:sysClr val="window" lastClr="FFFFFF"/>
                </a:solidFill>
                <a:latin typeface="Bell MT" pitchFamily="18" charset="0"/>
                <a:ea typeface="Orbitron" pitchFamily="2" charset="0"/>
              </a:endParaRPr>
            </a:p>
          </p:txBody>
        </p:sp>
        <p:sp>
          <p:nvSpPr>
            <p:cNvPr id="135191" name="矩形 3"/>
            <p:cNvSpPr>
              <a:spLocks noChangeArrowheads="1"/>
            </p:cNvSpPr>
            <p:nvPr/>
          </p:nvSpPr>
          <p:spPr bwMode="auto">
            <a:xfrm>
              <a:off x="7264468" y="2432809"/>
              <a:ext cx="954107" cy="400110"/>
            </a:xfrm>
            <a:prstGeom prst="rect">
              <a:avLst/>
            </a:prstGeom>
            <a:noFill/>
            <a:ln w="9525">
              <a:noFill/>
              <a:miter lim="800000"/>
              <a:headEnd/>
              <a:tailEnd/>
            </a:ln>
          </p:spPr>
          <p:txBody>
            <a:bodyPr>
              <a:spAutoFit/>
            </a:bodyPr>
            <a:lstStyle/>
            <a:p>
              <a:r>
                <a:rPr lang="zh-CN" altLang="zh-CN" sz="2000">
                  <a:solidFill>
                    <a:srgbClr val="215968"/>
                  </a:solidFill>
                  <a:latin typeface="微软雅黑" pitchFamily="34" charset="-122"/>
                  <a:ea typeface="微软雅黑" pitchFamily="34" charset="-122"/>
                  <a:cs typeface="Times New Roman" pitchFamily="18" charset="0"/>
                </a:rPr>
                <a:t>挑战性</a:t>
              </a:r>
              <a:endParaRPr lang="zh-CN" altLang="en-US" sz="2000">
                <a:solidFill>
                  <a:srgbClr val="215968"/>
                </a:solidFill>
                <a:latin typeface="微软雅黑" pitchFamily="34" charset="-122"/>
                <a:ea typeface="微软雅黑" pitchFamily="34" charset="-122"/>
                <a:cs typeface="Times New Roman" pitchFamily="18" charset="0"/>
              </a:endParaRPr>
            </a:p>
          </p:txBody>
        </p:sp>
      </p:grpSp>
      <p:grpSp>
        <p:nvGrpSpPr>
          <p:cNvPr id="7" name="组合 6"/>
          <p:cNvGrpSpPr>
            <a:grpSpLocks/>
          </p:cNvGrpSpPr>
          <p:nvPr/>
        </p:nvGrpSpPr>
        <p:grpSpPr bwMode="auto">
          <a:xfrm>
            <a:off x="115888" y="1362075"/>
            <a:ext cx="2341562" cy="4456113"/>
            <a:chOff x="116587" y="1362450"/>
            <a:chExt cx="2340110" cy="4455661"/>
          </a:xfrm>
        </p:grpSpPr>
        <p:sp>
          <p:nvSpPr>
            <p:cNvPr id="27" name="TextBox 26"/>
            <p:cNvSpPr txBox="1"/>
            <p:nvPr/>
          </p:nvSpPr>
          <p:spPr>
            <a:xfrm>
              <a:off x="795616" y="2432316"/>
              <a:ext cx="1150223" cy="400009"/>
            </a:xfrm>
            <a:prstGeom prst="rect">
              <a:avLst/>
            </a:prstGeom>
            <a:noFill/>
          </p:spPr>
          <p:txBody>
            <a:bodyPr>
              <a:spAutoFit/>
            </a:bodyPr>
            <a:lstStyle/>
            <a:p>
              <a:pPr fontAlgn="auto">
                <a:spcBef>
                  <a:spcPts val="0"/>
                </a:spcBef>
                <a:spcAft>
                  <a:spcPts val="0"/>
                </a:spcAft>
                <a:defRPr/>
              </a:pPr>
              <a:r>
                <a:rPr lang="zh-CN" altLang="zh-CN" sz="2000" dirty="0">
                  <a:solidFill>
                    <a:srgbClr val="215968"/>
                  </a:solidFill>
                  <a:latin typeface="+mn-lt"/>
                  <a:ea typeface="微软雅黑" panose="020B0503020204020204" pitchFamily="34" charset="-122"/>
                  <a:cs typeface="Times New Roman" panose="02020603050405020304" pitchFamily="18" charset="0"/>
                </a:rPr>
                <a:t>研究性</a:t>
              </a:r>
              <a:endParaRPr lang="zh-CN" altLang="en-US" sz="2000" b="1" kern="0" dirty="0">
                <a:solidFill>
                  <a:srgbClr val="215968"/>
                </a:solidFill>
                <a:latin typeface="方正姚体" pitchFamily="2" charset="-122"/>
                <a:ea typeface="方正姚体" pitchFamily="2" charset="-122"/>
              </a:endParaRPr>
            </a:p>
          </p:txBody>
        </p:sp>
        <p:sp>
          <p:nvSpPr>
            <p:cNvPr id="33" name="椭圆 32"/>
            <p:cNvSpPr/>
            <p:nvPr/>
          </p:nvSpPr>
          <p:spPr>
            <a:xfrm>
              <a:off x="611580" y="1379911"/>
              <a:ext cx="1288251" cy="863512"/>
            </a:xfrm>
            <a:prstGeom prst="ellipse">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sz="4400" kern="0" dirty="0">
                <a:solidFill>
                  <a:sysClr val="window" lastClr="FFFFFF"/>
                </a:solidFill>
                <a:latin typeface="Bell MT" pitchFamily="18" charset="0"/>
                <a:ea typeface="Orbitron" pitchFamily="2" charset="0"/>
              </a:endParaRPr>
            </a:p>
          </p:txBody>
        </p:sp>
        <p:sp>
          <p:nvSpPr>
            <p:cNvPr id="43" name="椭圆 42"/>
            <p:cNvSpPr/>
            <p:nvPr/>
          </p:nvSpPr>
          <p:spPr>
            <a:xfrm>
              <a:off x="673453" y="1362450"/>
              <a:ext cx="1226377" cy="822242"/>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r>
                <a:rPr lang="en-US" altLang="zh-CN" sz="1600" kern="0" dirty="0">
                  <a:solidFill>
                    <a:sysClr val="window" lastClr="FFFFFF"/>
                  </a:solidFill>
                  <a:latin typeface="Bell MT" pitchFamily="18" charset="0"/>
                  <a:ea typeface="Orbitron" pitchFamily="2" charset="0"/>
                </a:rPr>
                <a:t>Point</a:t>
              </a:r>
              <a:r>
                <a:rPr lang="en-US" altLang="zh-CN" sz="3200" kern="0" dirty="0">
                  <a:solidFill>
                    <a:sysClr val="window" lastClr="FFFFFF"/>
                  </a:solidFill>
                  <a:latin typeface="Bell MT" pitchFamily="18" charset="0"/>
                  <a:ea typeface="Orbitron" pitchFamily="2" charset="0"/>
                </a:rPr>
                <a:t>1</a:t>
              </a:r>
              <a:endParaRPr lang="zh-CN" altLang="en-US" sz="3200" kern="0" dirty="0">
                <a:solidFill>
                  <a:sysClr val="window" lastClr="FFFFFF"/>
                </a:solidFill>
                <a:latin typeface="Bell MT" pitchFamily="18" charset="0"/>
                <a:ea typeface="Orbitron" pitchFamily="2" charset="0"/>
              </a:endParaRPr>
            </a:p>
          </p:txBody>
        </p:sp>
        <p:sp>
          <p:nvSpPr>
            <p:cNvPr id="135187" name="矩形 4"/>
            <p:cNvSpPr>
              <a:spLocks noChangeArrowheads="1"/>
            </p:cNvSpPr>
            <p:nvPr/>
          </p:nvSpPr>
          <p:spPr bwMode="auto">
            <a:xfrm>
              <a:off x="116587" y="3140455"/>
              <a:ext cx="2340110" cy="2677656"/>
            </a:xfrm>
            <a:prstGeom prst="rect">
              <a:avLst/>
            </a:prstGeom>
            <a:noFill/>
            <a:ln w="9525">
              <a:noFill/>
              <a:miter lim="800000"/>
              <a:headEnd/>
              <a:tailEnd/>
            </a:ln>
          </p:spPr>
          <p:txBody>
            <a:bodyPr>
              <a:spAutoFit/>
            </a:bodyPr>
            <a:lstStyle/>
            <a:p>
              <a:pPr indent="355600" algn="just">
                <a:lnSpc>
                  <a:spcPct val="150000"/>
                </a:lnSpc>
              </a:pPr>
              <a:r>
                <a:rPr lang="zh-CN" altLang="zh-CN" sz="1600">
                  <a:latin typeface="微软雅黑" pitchFamily="34" charset="-122"/>
                  <a:ea typeface="微软雅黑" pitchFamily="34" charset="-122"/>
                  <a:cs typeface="Times New Roman" pitchFamily="18" charset="0"/>
                </a:rPr>
                <a:t>教师营造一种研究氛围</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提出研究需要</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放手让学生自己去研究</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在规定时间内研究出结果</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再回到课堂上与教师、同学交流和讨论</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教师给予必要的指导。 </a:t>
              </a:r>
            </a:p>
          </p:txBody>
        </p:sp>
      </p:grpSp>
      <p:grpSp>
        <p:nvGrpSpPr>
          <p:cNvPr id="8" name="组合 7"/>
          <p:cNvGrpSpPr>
            <a:grpSpLocks/>
          </p:cNvGrpSpPr>
          <p:nvPr/>
        </p:nvGrpSpPr>
        <p:grpSpPr bwMode="auto">
          <a:xfrm>
            <a:off x="2646363" y="1406525"/>
            <a:ext cx="1900237" cy="4041775"/>
            <a:chOff x="2646011" y="1406740"/>
            <a:chExt cx="1900588" cy="4042039"/>
          </a:xfrm>
        </p:grpSpPr>
        <p:sp>
          <p:nvSpPr>
            <p:cNvPr id="44" name="椭圆 43"/>
            <p:cNvSpPr/>
            <p:nvPr/>
          </p:nvSpPr>
          <p:spPr>
            <a:xfrm>
              <a:off x="2960394" y="1424204"/>
              <a:ext cx="1289288" cy="862068"/>
            </a:xfrm>
            <a:prstGeom prst="ellipse">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sz="4400" kern="0" dirty="0">
                <a:solidFill>
                  <a:sysClr val="window" lastClr="FFFFFF"/>
                </a:solidFill>
                <a:latin typeface="Bell MT" pitchFamily="18" charset="0"/>
                <a:ea typeface="Orbitron" pitchFamily="2" charset="0"/>
              </a:endParaRPr>
            </a:p>
          </p:txBody>
        </p:sp>
        <p:sp>
          <p:nvSpPr>
            <p:cNvPr id="45" name="椭圆 44"/>
            <p:cNvSpPr/>
            <p:nvPr/>
          </p:nvSpPr>
          <p:spPr>
            <a:xfrm>
              <a:off x="3022317" y="1406740"/>
              <a:ext cx="1227365" cy="822379"/>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r>
                <a:rPr lang="en-US" altLang="zh-CN" sz="1600" kern="0" dirty="0">
                  <a:solidFill>
                    <a:sysClr val="window" lastClr="FFFFFF"/>
                  </a:solidFill>
                  <a:latin typeface="Bell MT" pitchFamily="18" charset="0"/>
                  <a:ea typeface="Orbitron" pitchFamily="2" charset="0"/>
                </a:rPr>
                <a:t>Point</a:t>
              </a:r>
              <a:r>
                <a:rPr lang="en-US" altLang="zh-CN" sz="3200" kern="0" dirty="0">
                  <a:solidFill>
                    <a:sysClr val="window" lastClr="FFFFFF"/>
                  </a:solidFill>
                  <a:latin typeface="Bell MT" pitchFamily="18" charset="0"/>
                  <a:ea typeface="Orbitron" pitchFamily="2" charset="0"/>
                </a:rPr>
                <a:t>2</a:t>
              </a:r>
              <a:endParaRPr lang="zh-CN" altLang="en-US" sz="3200" kern="0" dirty="0">
                <a:solidFill>
                  <a:sysClr val="window" lastClr="FFFFFF"/>
                </a:solidFill>
                <a:latin typeface="Bell MT" pitchFamily="18" charset="0"/>
                <a:ea typeface="Orbitron" pitchFamily="2" charset="0"/>
              </a:endParaRPr>
            </a:p>
          </p:txBody>
        </p:sp>
        <p:sp>
          <p:nvSpPr>
            <p:cNvPr id="135182" name="矩形 1"/>
            <p:cNvSpPr>
              <a:spLocks noChangeArrowheads="1"/>
            </p:cNvSpPr>
            <p:nvPr/>
          </p:nvSpPr>
          <p:spPr bwMode="auto">
            <a:xfrm>
              <a:off x="3075194" y="2432809"/>
              <a:ext cx="954107" cy="400110"/>
            </a:xfrm>
            <a:prstGeom prst="rect">
              <a:avLst/>
            </a:prstGeom>
            <a:noFill/>
            <a:ln w="9525">
              <a:noFill/>
              <a:miter lim="800000"/>
              <a:headEnd/>
              <a:tailEnd/>
            </a:ln>
          </p:spPr>
          <p:txBody>
            <a:bodyPr>
              <a:spAutoFit/>
            </a:bodyPr>
            <a:lstStyle/>
            <a:p>
              <a:r>
                <a:rPr lang="zh-CN" altLang="zh-CN" sz="2000">
                  <a:solidFill>
                    <a:srgbClr val="215968"/>
                  </a:solidFill>
                  <a:latin typeface="微软雅黑" pitchFamily="34" charset="-122"/>
                  <a:ea typeface="微软雅黑" pitchFamily="34" charset="-122"/>
                  <a:cs typeface="Times New Roman" pitchFamily="18" charset="0"/>
                </a:rPr>
                <a:t>自主性</a:t>
              </a:r>
              <a:endParaRPr lang="zh-CN" altLang="en-US" sz="2000">
                <a:solidFill>
                  <a:srgbClr val="215968"/>
                </a:solidFill>
                <a:latin typeface="微软雅黑" pitchFamily="34" charset="-122"/>
                <a:ea typeface="微软雅黑" pitchFamily="34" charset="-122"/>
                <a:cs typeface="Times New Roman" pitchFamily="18" charset="0"/>
              </a:endParaRPr>
            </a:p>
          </p:txBody>
        </p:sp>
        <p:sp>
          <p:nvSpPr>
            <p:cNvPr id="135183" name="矩形 5"/>
            <p:cNvSpPr>
              <a:spLocks noChangeArrowheads="1"/>
            </p:cNvSpPr>
            <p:nvPr/>
          </p:nvSpPr>
          <p:spPr bwMode="auto">
            <a:xfrm>
              <a:off x="2646011" y="3140455"/>
              <a:ext cx="1900588" cy="2308324"/>
            </a:xfrm>
            <a:prstGeom prst="rect">
              <a:avLst/>
            </a:prstGeom>
            <a:noFill/>
            <a:ln w="9525">
              <a:noFill/>
              <a:miter lim="800000"/>
              <a:headEnd/>
              <a:tailEnd/>
            </a:ln>
          </p:spPr>
          <p:txBody>
            <a:bodyPr>
              <a:spAutoFit/>
            </a:bodyPr>
            <a:lstStyle/>
            <a:p>
              <a:pPr indent="355600" algn="just">
                <a:lnSpc>
                  <a:spcPct val="150000"/>
                </a:lnSpc>
              </a:pPr>
              <a:r>
                <a:rPr lang="zh-CN" altLang="zh-CN" sz="1600">
                  <a:latin typeface="微软雅黑" pitchFamily="34" charset="-122"/>
                  <a:ea typeface="微软雅黑" pitchFamily="34" charset="-122"/>
                  <a:cs typeface="Times New Roman" pitchFamily="18" charset="0"/>
                </a:rPr>
                <a:t>学生主动学习是第二代西方大学教学方法的核心特征之一</a:t>
              </a:r>
              <a:r>
                <a:rPr lang="en-US" altLang="zh-CN" sz="1600">
                  <a:latin typeface="微软雅黑" pitchFamily="34" charset="-122"/>
                  <a:ea typeface="微软雅黑" pitchFamily="34" charset="-122"/>
                  <a:cs typeface="Times New Roman" pitchFamily="18" charset="0"/>
                </a:rPr>
                <a:t>,</a:t>
              </a:r>
              <a:r>
                <a:rPr lang="zh-CN" altLang="zh-CN" sz="1600">
                  <a:latin typeface="微软雅黑" pitchFamily="34" charset="-122"/>
                  <a:ea typeface="微软雅黑" pitchFamily="34" charset="-122"/>
                  <a:cs typeface="Times New Roman" pitchFamily="18" charset="0"/>
                </a:rPr>
                <a:t>也是西方大学现代教育理念中最根本的一条。</a:t>
              </a:r>
              <a:endParaRPr lang="zh-CN" altLang="en-US" sz="1600">
                <a:latin typeface="微软雅黑" pitchFamily="34" charset="-122"/>
                <a:ea typeface="微软雅黑" pitchFamily="34" charset="-122"/>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3721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3721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722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3722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3722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大学课堂教学方法探讨</a:t>
            </a:r>
            <a:endParaRPr lang="zh-CN" altLang="en-US" sz="2000">
              <a:latin typeface="Calibri" pitchFamily="34" charset="0"/>
              <a:ea typeface="微软雅黑" pitchFamily="34" charset="-122"/>
              <a:cs typeface="Times New Roman" pitchFamily="18" charset="0"/>
            </a:endParaRPr>
          </a:p>
        </p:txBody>
      </p:sp>
      <p:sp>
        <p:nvSpPr>
          <p:cNvPr id="15" name="剪去单角的矩形 14"/>
          <p:cNvSpPr/>
          <p:nvPr/>
        </p:nvSpPr>
        <p:spPr>
          <a:xfrm>
            <a:off x="1506538" y="1363663"/>
            <a:ext cx="6443662" cy="474662"/>
          </a:xfrm>
          <a:prstGeom prst="snip1Rect">
            <a:avLst>
              <a:gd name="adj" fmla="val 0"/>
            </a:avLst>
          </a:prstGeom>
          <a:solidFill>
            <a:srgbClr val="0070C0"/>
          </a:solidFill>
        </p:spPr>
        <p:txBody>
          <a:bodyPr>
            <a:spAutoFit/>
          </a:bodyPr>
          <a:lstStyle/>
          <a:p>
            <a:pPr algn="ctr" fontAlgn="auto">
              <a:spcBef>
                <a:spcPts val="0"/>
              </a:spcBef>
              <a:spcAft>
                <a:spcPts val="0"/>
              </a:spcAft>
              <a:defRPr/>
            </a:pPr>
            <a:r>
              <a:rPr lang="en-US" altLang="zh-CN" sz="2000" dirty="0">
                <a:solidFill>
                  <a:schemeClr val="bg1"/>
                </a:solidFill>
                <a:latin typeface="微软雅黑" panose="020B0503020204020204" pitchFamily="34" charset="-122"/>
                <a:ea typeface="微软雅黑" panose="020B0503020204020204" pitchFamily="34" charset="-122"/>
              </a:rPr>
              <a:t>5.</a:t>
            </a:r>
            <a:r>
              <a:rPr lang="zh-CN" altLang="zh-CN" sz="2000" dirty="0">
                <a:solidFill>
                  <a:schemeClr val="bg1"/>
                </a:solidFill>
                <a:latin typeface="微软雅黑" panose="020B0503020204020204" pitchFamily="34" charset="-122"/>
                <a:ea typeface="微软雅黑" panose="020B0503020204020204" pitchFamily="34" charset="-122"/>
              </a:rPr>
              <a:t>阻碍大学教学方法创新的主要因素</a:t>
            </a:r>
            <a:endParaRPr lang="zh-CN" altLang="en-US" sz="20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7229" name="矩形 12"/>
          <p:cNvSpPr>
            <a:spLocks noChangeArrowheads="1"/>
          </p:cNvSpPr>
          <p:nvPr/>
        </p:nvSpPr>
        <p:spPr bwMode="auto">
          <a:xfrm>
            <a:off x="612775" y="1955800"/>
            <a:ext cx="8083550" cy="3832225"/>
          </a:xfrm>
          <a:prstGeom prst="rect">
            <a:avLst/>
          </a:prstGeom>
          <a:noFill/>
          <a:ln w="9525">
            <a:noFill/>
            <a:miter lim="800000"/>
            <a:headEnd/>
            <a:tailEnd/>
          </a:ln>
        </p:spPr>
        <p:txBody>
          <a:bodyPr>
            <a:spAutoFit/>
          </a:bodyPr>
          <a:lstStyle/>
          <a:p>
            <a:pPr marL="285750" indent="-285750" algn="just">
              <a:lnSpc>
                <a:spcPct val="150000"/>
              </a:lnSpc>
              <a:buFont typeface="Arial" charset="0"/>
              <a:buChar char="•"/>
            </a:pPr>
            <a:r>
              <a:rPr lang="zh-CN" altLang="zh-CN">
                <a:solidFill>
                  <a:srgbClr val="0070C0"/>
                </a:solidFill>
                <a:latin typeface="Calibri" pitchFamily="34" charset="0"/>
                <a:ea typeface="微软雅黑" pitchFamily="34" charset="-122"/>
                <a:cs typeface="Times New Roman" pitchFamily="18" charset="0"/>
              </a:rPr>
              <a:t>相关的政策制度与教学方法创新的要求相抵触。</a:t>
            </a:r>
            <a:r>
              <a:rPr lang="zh-CN" altLang="zh-CN">
                <a:latin typeface="Calibri" pitchFamily="34" charset="0"/>
                <a:ea typeface="微软雅黑" pitchFamily="34" charset="-122"/>
                <a:cs typeface="Times New Roman" pitchFamily="18" charset="0"/>
              </a:rPr>
              <a:t>政策制度的精神与教学要求不相吻合</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是制约大学教学方法创新的主要障碍。 </a:t>
            </a:r>
          </a:p>
          <a:p>
            <a:pPr marL="285750" indent="-285750" algn="just">
              <a:lnSpc>
                <a:spcPct val="150000"/>
              </a:lnSpc>
              <a:buFont typeface="Arial" charset="0"/>
              <a:buChar char="•"/>
            </a:pPr>
            <a:r>
              <a:rPr lang="zh-CN" altLang="zh-CN">
                <a:solidFill>
                  <a:srgbClr val="0070C0"/>
                </a:solidFill>
                <a:latin typeface="Calibri" pitchFamily="34" charset="0"/>
                <a:ea typeface="微软雅黑" pitchFamily="34" charset="-122"/>
                <a:cs typeface="Times New Roman" pitchFamily="18" charset="0"/>
              </a:rPr>
              <a:t>教师对教学方法创新的意义认识不清</a:t>
            </a:r>
            <a:r>
              <a:rPr lang="en-US" altLang="zh-CN">
                <a:solidFill>
                  <a:srgbClr val="0070C0"/>
                </a:solidFill>
                <a:latin typeface="Calibri" pitchFamily="34" charset="0"/>
                <a:ea typeface="微软雅黑" pitchFamily="34" charset="-122"/>
                <a:cs typeface="Times New Roman" pitchFamily="18" charset="0"/>
              </a:rPr>
              <a:t>,</a:t>
            </a:r>
            <a:r>
              <a:rPr lang="zh-CN" altLang="zh-CN">
                <a:solidFill>
                  <a:srgbClr val="0070C0"/>
                </a:solidFill>
                <a:latin typeface="Calibri" pitchFamily="34" charset="0"/>
                <a:ea typeface="微软雅黑" pitchFamily="34" charset="-122"/>
                <a:cs typeface="Times New Roman" pitchFamily="18" charset="0"/>
              </a:rPr>
              <a:t>积极性不高。</a:t>
            </a:r>
            <a:r>
              <a:rPr lang="zh-CN" altLang="zh-CN">
                <a:latin typeface="Calibri" pitchFamily="34" charset="0"/>
                <a:ea typeface="微软雅黑" pitchFamily="34" charset="-122"/>
                <a:cs typeface="Times New Roman" pitchFamily="18" charset="0"/>
              </a:rPr>
              <a:t>大学对教师的考核主要是教学工作量和科研的考核</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对教学质量、教学水平的考核比较弱</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所以不少教师对开展教学方法创新</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提高教学能力缺乏动力。 </a:t>
            </a:r>
          </a:p>
          <a:p>
            <a:pPr marL="285750" indent="-285750" algn="just">
              <a:lnSpc>
                <a:spcPct val="150000"/>
              </a:lnSpc>
              <a:buFont typeface="Arial" charset="0"/>
              <a:buChar char="•"/>
            </a:pPr>
            <a:r>
              <a:rPr lang="zh-CN" altLang="zh-CN">
                <a:solidFill>
                  <a:srgbClr val="0070C0"/>
                </a:solidFill>
                <a:latin typeface="Calibri" pitchFamily="34" charset="0"/>
                <a:ea typeface="微软雅黑" pitchFamily="34" charset="-122"/>
                <a:cs typeface="Times New Roman" pitchFamily="18" charset="0"/>
              </a:rPr>
              <a:t>学生对教学方法创新也有抵触。</a:t>
            </a:r>
            <a:r>
              <a:rPr lang="zh-CN" altLang="zh-CN">
                <a:latin typeface="Calibri" pitchFamily="34" charset="0"/>
                <a:ea typeface="微软雅黑" pitchFamily="34" charset="-122"/>
                <a:cs typeface="Times New Roman" pitchFamily="18" charset="0"/>
              </a:rPr>
              <a:t>学生的主要表现是不适应</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由不适应到抵触。不适应的原因在于受到了传统教学观的影响</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认为老师讲得越多越好</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越具体越好</a:t>
            </a:r>
            <a:r>
              <a:rPr lang="en-US" altLang="zh-CN">
                <a:latin typeface="Calibri" pitchFamily="34" charset="0"/>
                <a:ea typeface="微软雅黑" pitchFamily="34" charset="-122"/>
                <a:cs typeface="Times New Roman" pitchFamily="18" charset="0"/>
              </a:rPr>
              <a:t>, </a:t>
            </a:r>
            <a:r>
              <a:rPr lang="zh-CN" altLang="zh-CN">
                <a:latin typeface="Calibri" pitchFamily="34" charset="0"/>
                <a:ea typeface="微软雅黑" pitchFamily="34" charset="-122"/>
                <a:cs typeface="Times New Roman" pitchFamily="18" charset="0"/>
              </a:rPr>
              <a:t>老师讲的多自己要看的就少</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自己花时间就少了</a:t>
            </a:r>
            <a:r>
              <a:rPr lang="en-US" altLang="zh-CN">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学习就轻松了。 </a:t>
            </a:r>
          </a:p>
          <a:p>
            <a:pPr marL="285750" indent="-285750" algn="just">
              <a:lnSpc>
                <a:spcPct val="150000"/>
              </a:lnSpc>
              <a:buFont typeface="Arial" charset="0"/>
              <a:buChar char="•"/>
            </a:pPr>
            <a:r>
              <a:rPr lang="zh-CN" altLang="zh-CN">
                <a:solidFill>
                  <a:srgbClr val="0070C0"/>
                </a:solidFill>
                <a:latin typeface="Calibri" pitchFamily="34" charset="0"/>
                <a:ea typeface="微软雅黑" pitchFamily="34" charset="-122"/>
                <a:cs typeface="Times New Roman" pitchFamily="18" charset="0"/>
              </a:rPr>
              <a:t>教学条件</a:t>
            </a:r>
            <a:r>
              <a:rPr lang="en-US" altLang="zh-CN">
                <a:solidFill>
                  <a:srgbClr val="0070C0"/>
                </a:solidFill>
                <a:latin typeface="Calibri" pitchFamily="34" charset="0"/>
                <a:ea typeface="微软雅黑" pitchFamily="34" charset="-122"/>
                <a:cs typeface="Times New Roman" pitchFamily="18" charset="0"/>
              </a:rPr>
              <a:t>,</a:t>
            </a:r>
            <a:r>
              <a:rPr lang="zh-CN" altLang="zh-CN">
                <a:solidFill>
                  <a:srgbClr val="0070C0"/>
                </a:solidFill>
                <a:latin typeface="Calibri" pitchFamily="34" charset="0"/>
                <a:ea typeface="微软雅黑" pitchFamily="34" charset="-122"/>
                <a:cs typeface="Times New Roman" pitchFamily="18" charset="0"/>
              </a:rPr>
              <a:t>如教室、教学经费等的限制。</a:t>
            </a:r>
            <a:endParaRPr lang="zh-CN" altLang="en-US">
              <a:solidFill>
                <a:srgbClr val="0070C0"/>
              </a:solidFill>
              <a:latin typeface="Calibri" pitchFamily="34" charset="0"/>
              <a:ea typeface="微软雅黑" pitchFamily="34"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5"/>
          <p:cNvSpPr>
            <a:spLocks noChangeArrowheads="1"/>
          </p:cNvSpPr>
          <p:nvPr/>
        </p:nvSpPr>
        <p:spPr bwMode="auto">
          <a:xfrm rot="5400000">
            <a:off x="-773112" y="2274887"/>
            <a:ext cx="3062288" cy="830263"/>
          </a:xfrm>
          <a:prstGeom prst="rect">
            <a:avLst/>
          </a:prstGeom>
          <a:noFill/>
          <a:ln>
            <a:noFill/>
          </a:ln>
          <a:extLst>
            <a:ext uri="{909E8E84-426E-40DD-AFC4-6F175D3DCCD1}"/>
            <a:ext uri="{91240B29-F687-4F45-9708-019B960494DF}"/>
          </a:extLst>
        </p:spPr>
        <p:txBody>
          <a:bodyPr lIns="91436" tIns="45718" rIns="91436" bIns="45718">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buFont typeface="Arial" charset="0"/>
              <a:defRPr sz="2000">
                <a:solidFill>
                  <a:schemeClr val="tx1"/>
                </a:solidFill>
                <a:latin typeface="Arial" charset="0"/>
                <a:cs typeface="Arial" charset="0"/>
              </a:defRPr>
            </a:lvl6pPr>
            <a:lvl7pPr marL="2971800" indent="-228600" eaLnBrk="0" fontAlgn="base" hangingPunct="0">
              <a:spcBef>
                <a:spcPct val="0"/>
              </a:spcBef>
              <a:spcAft>
                <a:spcPct val="0"/>
              </a:spcAft>
              <a:buFont typeface="Arial" charset="0"/>
              <a:defRPr sz="2000">
                <a:solidFill>
                  <a:schemeClr val="tx1"/>
                </a:solidFill>
                <a:latin typeface="Arial" charset="0"/>
                <a:cs typeface="Arial" charset="0"/>
              </a:defRPr>
            </a:lvl7pPr>
            <a:lvl8pPr marL="3429000" indent="-228600" eaLnBrk="0" fontAlgn="base" hangingPunct="0">
              <a:spcBef>
                <a:spcPct val="0"/>
              </a:spcBef>
              <a:spcAft>
                <a:spcPct val="0"/>
              </a:spcAft>
              <a:buFont typeface="Arial" charset="0"/>
              <a:defRPr sz="2000">
                <a:solidFill>
                  <a:schemeClr val="tx1"/>
                </a:solidFill>
                <a:latin typeface="Arial" charset="0"/>
                <a:cs typeface="Arial" charset="0"/>
              </a:defRPr>
            </a:lvl8pPr>
            <a:lvl9pPr marL="3886200" indent="-228600" eaLnBrk="0" fontAlgn="base" hangingPunct="0">
              <a:spcBef>
                <a:spcPct val="0"/>
              </a:spcBef>
              <a:spcAft>
                <a:spcPct val="0"/>
              </a:spcAft>
              <a:buFont typeface="Arial" charset="0"/>
              <a:defRPr sz="2000">
                <a:solidFill>
                  <a:schemeClr val="tx1"/>
                </a:solidFill>
                <a:latin typeface="Arial" charset="0"/>
                <a:cs typeface="Arial" charset="0"/>
              </a:defRPr>
            </a:lvl9pPr>
          </a:lstStyle>
          <a:p>
            <a:pPr fontAlgn="auto">
              <a:spcBef>
                <a:spcPts val="0"/>
              </a:spcBef>
              <a:spcAft>
                <a:spcPts val="0"/>
              </a:spcAft>
              <a:defRPr/>
            </a:pPr>
            <a:endParaRPr lang="en-US" altLang="zh-CN" sz="2400" dirty="0">
              <a:solidFill>
                <a:schemeClr val="tx1">
                  <a:lumMod val="65000"/>
                  <a:lumOff val="35000"/>
                </a:schemeClr>
              </a:solidFill>
              <a:latin typeface="Elephant" pitchFamily="18" charset="0"/>
              <a:ea typeface="华文中宋" pitchFamily="2" charset="-122"/>
            </a:endParaRPr>
          </a:p>
          <a:p>
            <a:pPr fontAlgn="auto">
              <a:spcBef>
                <a:spcPts val="0"/>
              </a:spcBef>
              <a:spcAft>
                <a:spcPts val="0"/>
              </a:spcAft>
              <a:defRPr/>
            </a:pPr>
            <a:r>
              <a:rPr lang="en-US" altLang="zh-CN" sz="2400" dirty="0">
                <a:solidFill>
                  <a:schemeClr val="tx1">
                    <a:lumMod val="65000"/>
                    <a:lumOff val="35000"/>
                  </a:schemeClr>
                </a:solidFill>
                <a:latin typeface="Elephant" pitchFamily="18" charset="0"/>
                <a:ea typeface="华文中宋" pitchFamily="2" charset="-122"/>
              </a:rPr>
              <a:t>CONTENTS</a:t>
            </a:r>
            <a:endParaRPr lang="zh-CN" altLang="en-US" sz="2400" dirty="0">
              <a:solidFill>
                <a:schemeClr val="tx1">
                  <a:lumMod val="65000"/>
                  <a:lumOff val="35000"/>
                </a:schemeClr>
              </a:solidFill>
              <a:latin typeface="Elephant" pitchFamily="18" charset="0"/>
              <a:ea typeface="华文中宋" pitchFamily="2" charset="-122"/>
            </a:endParaRPr>
          </a:p>
        </p:txBody>
      </p:sp>
      <p:sp>
        <p:nvSpPr>
          <p:cNvPr id="6" name="文本框 5"/>
          <p:cNvSpPr txBox="1">
            <a:spLocks noChangeArrowheads="1"/>
          </p:cNvSpPr>
          <p:nvPr/>
        </p:nvSpPr>
        <p:spPr bwMode="auto">
          <a:xfrm>
            <a:off x="3995738" y="1368425"/>
            <a:ext cx="3897312" cy="584200"/>
          </a:xfrm>
          <a:prstGeom prst="rect">
            <a:avLst/>
          </a:prstGeom>
          <a:noFill/>
          <a:ln w="9525">
            <a:noFill/>
            <a:miter lim="800000"/>
            <a:headEnd/>
            <a:tailEnd/>
          </a:ln>
        </p:spPr>
        <p:txBody>
          <a:bodyPr>
            <a:spAutoFit/>
          </a:bodyPr>
          <a:lstStyle/>
          <a:p>
            <a:r>
              <a:rPr lang="zh-CN" altLang="en-US" sz="3200" b="1">
                <a:latin typeface="华文行楷" pitchFamily="2" charset="-122"/>
                <a:ea typeface="华文行楷" pitchFamily="2" charset="-122"/>
              </a:rPr>
              <a:t>背景与挑战</a:t>
            </a:r>
          </a:p>
        </p:txBody>
      </p:sp>
      <p:sp>
        <p:nvSpPr>
          <p:cNvPr id="111619" name="文本框 7"/>
          <p:cNvSpPr txBox="1">
            <a:spLocks noChangeArrowheads="1"/>
          </p:cNvSpPr>
          <p:nvPr/>
        </p:nvSpPr>
        <p:spPr bwMode="auto">
          <a:xfrm>
            <a:off x="3995738" y="2503488"/>
            <a:ext cx="5195887" cy="585787"/>
          </a:xfrm>
          <a:prstGeom prst="rect">
            <a:avLst/>
          </a:prstGeom>
          <a:noFill/>
          <a:ln w="9525">
            <a:noFill/>
            <a:miter lim="800000"/>
            <a:headEnd/>
            <a:tailEnd/>
          </a:ln>
        </p:spPr>
        <p:txBody>
          <a:bodyPr>
            <a:spAutoFit/>
          </a:bodyPr>
          <a:lstStyle/>
          <a:p>
            <a:r>
              <a:rPr lang="zh-CN" altLang="en-US" sz="3200" b="1">
                <a:latin typeface="华文行楷" pitchFamily="2" charset="-122"/>
                <a:ea typeface="华文行楷" pitchFamily="2" charset="-122"/>
              </a:rPr>
              <a:t>本科教学好课标准之我见</a:t>
            </a:r>
          </a:p>
        </p:txBody>
      </p:sp>
      <p:sp>
        <p:nvSpPr>
          <p:cNvPr id="111620" name="文本框 9"/>
          <p:cNvSpPr txBox="1">
            <a:spLocks noChangeArrowheads="1"/>
          </p:cNvSpPr>
          <p:nvPr/>
        </p:nvSpPr>
        <p:spPr bwMode="auto">
          <a:xfrm>
            <a:off x="3995738" y="3683000"/>
            <a:ext cx="3897312" cy="584200"/>
          </a:xfrm>
          <a:prstGeom prst="rect">
            <a:avLst/>
          </a:prstGeom>
          <a:noFill/>
          <a:ln w="9525">
            <a:noFill/>
            <a:miter lim="800000"/>
            <a:headEnd/>
            <a:tailEnd/>
          </a:ln>
        </p:spPr>
        <p:txBody>
          <a:bodyPr>
            <a:spAutoFit/>
          </a:bodyPr>
          <a:lstStyle/>
          <a:p>
            <a:r>
              <a:rPr lang="zh-CN" altLang="en-US" sz="3200" b="1">
                <a:latin typeface="华文行楷" pitchFamily="2" charset="-122"/>
                <a:ea typeface="华文行楷" pitchFamily="2" charset="-122"/>
              </a:rPr>
              <a:t>方法和策略探讨</a:t>
            </a:r>
          </a:p>
        </p:txBody>
      </p:sp>
      <p:sp>
        <p:nvSpPr>
          <p:cNvPr id="111621" name="文本框 10"/>
          <p:cNvSpPr txBox="1">
            <a:spLocks noChangeArrowheads="1"/>
          </p:cNvSpPr>
          <p:nvPr/>
        </p:nvSpPr>
        <p:spPr bwMode="auto">
          <a:xfrm>
            <a:off x="2978150" y="1276350"/>
            <a:ext cx="736600" cy="768350"/>
          </a:xfrm>
          <a:prstGeom prst="rect">
            <a:avLst/>
          </a:prstGeom>
          <a:solidFill>
            <a:srgbClr val="0070C0"/>
          </a:solidFill>
          <a:ln w="9525">
            <a:noFill/>
            <a:miter lim="800000"/>
            <a:headEnd/>
            <a:tailEnd/>
          </a:ln>
        </p:spPr>
        <p:txBody>
          <a:bodyPr wrap="none">
            <a:spAutoFit/>
          </a:bodyPr>
          <a:lstStyle/>
          <a:p>
            <a:r>
              <a:rPr lang="zh-CN" altLang="en-US" sz="4400">
                <a:solidFill>
                  <a:schemeClr val="bg1"/>
                </a:solidFill>
                <a:latin typeface="叶根友毛笔行书2.0版" pitchFamily="2" charset="-122"/>
                <a:ea typeface="叶根友毛笔行书2.0版" pitchFamily="2" charset="-122"/>
              </a:rPr>
              <a:t>一</a:t>
            </a:r>
          </a:p>
        </p:txBody>
      </p:sp>
      <p:sp>
        <p:nvSpPr>
          <p:cNvPr id="111622" name="文本框 11"/>
          <p:cNvSpPr txBox="1">
            <a:spLocks noChangeArrowheads="1"/>
          </p:cNvSpPr>
          <p:nvPr/>
        </p:nvSpPr>
        <p:spPr bwMode="auto">
          <a:xfrm>
            <a:off x="2978150" y="2411413"/>
            <a:ext cx="749300" cy="769937"/>
          </a:xfrm>
          <a:prstGeom prst="rect">
            <a:avLst/>
          </a:prstGeom>
          <a:solidFill>
            <a:srgbClr val="0070C0"/>
          </a:solidFill>
          <a:ln w="9525">
            <a:noFill/>
            <a:miter lim="800000"/>
            <a:headEnd/>
            <a:tailEnd/>
          </a:ln>
        </p:spPr>
        <p:txBody>
          <a:bodyPr wrap="none">
            <a:spAutoFit/>
          </a:bodyPr>
          <a:lstStyle/>
          <a:p>
            <a:r>
              <a:rPr lang="zh-CN" altLang="en-US" sz="4400">
                <a:solidFill>
                  <a:schemeClr val="bg1"/>
                </a:solidFill>
                <a:latin typeface="叶根友毛笔行书2.0版" pitchFamily="2" charset="-122"/>
                <a:ea typeface="叶根友毛笔行书2.0版" pitchFamily="2" charset="-122"/>
              </a:rPr>
              <a:t>二</a:t>
            </a:r>
          </a:p>
        </p:txBody>
      </p:sp>
      <p:sp>
        <p:nvSpPr>
          <p:cNvPr id="111623" name="文本框 12"/>
          <p:cNvSpPr txBox="1">
            <a:spLocks noChangeArrowheads="1"/>
          </p:cNvSpPr>
          <p:nvPr/>
        </p:nvSpPr>
        <p:spPr bwMode="auto">
          <a:xfrm>
            <a:off x="2978150" y="3590925"/>
            <a:ext cx="736600" cy="769938"/>
          </a:xfrm>
          <a:prstGeom prst="rect">
            <a:avLst/>
          </a:prstGeom>
          <a:solidFill>
            <a:srgbClr val="0070C0"/>
          </a:solidFill>
          <a:ln w="9525">
            <a:noFill/>
            <a:miter lim="800000"/>
            <a:headEnd/>
            <a:tailEnd/>
          </a:ln>
        </p:spPr>
        <p:txBody>
          <a:bodyPr wrap="none">
            <a:spAutoFit/>
          </a:bodyPr>
          <a:lstStyle/>
          <a:p>
            <a:r>
              <a:rPr lang="zh-CN" altLang="en-US" sz="4400">
                <a:solidFill>
                  <a:schemeClr val="bg1"/>
                </a:solidFill>
                <a:latin typeface="叶根友毛笔行书2.0版" pitchFamily="2" charset="-122"/>
                <a:ea typeface="叶根友毛笔行书2.0版" pitchFamily="2" charset="-122"/>
              </a:rPr>
              <a:t>三</a:t>
            </a:r>
          </a:p>
        </p:txBody>
      </p:sp>
      <p:cxnSp>
        <p:nvCxnSpPr>
          <p:cNvPr id="15" name="直接连接符 14"/>
          <p:cNvCxnSpPr/>
          <p:nvPr/>
        </p:nvCxnSpPr>
        <p:spPr>
          <a:xfrm>
            <a:off x="1995488"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051050" y="0"/>
            <a:ext cx="0" cy="685800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11626" name="图片 16"/>
          <p:cNvPicPr>
            <a:picLocks noChangeAspect="1"/>
          </p:cNvPicPr>
          <p:nvPr/>
        </p:nvPicPr>
        <p:blipFill>
          <a:blip r:embed="rId2"/>
          <a:srcRect t="15576"/>
          <a:stretch>
            <a:fillRect/>
          </a:stretch>
        </p:blipFill>
        <p:spPr bwMode="auto">
          <a:xfrm>
            <a:off x="-33338" y="287338"/>
            <a:ext cx="2547938" cy="3195637"/>
          </a:xfrm>
          <a:prstGeom prst="rect">
            <a:avLst/>
          </a:prstGeom>
          <a:noFill/>
          <a:ln w="9525">
            <a:noFill/>
            <a:miter lim="800000"/>
            <a:headEnd/>
            <a:tailEnd/>
          </a:ln>
        </p:spPr>
      </p:pic>
      <p:pic>
        <p:nvPicPr>
          <p:cNvPr id="111627" name="图片 6"/>
          <p:cNvPicPr>
            <a:picLocks noChangeAspect="1"/>
          </p:cNvPicPr>
          <p:nvPr/>
        </p:nvPicPr>
        <p:blipFill>
          <a:blip r:embed="rId3"/>
          <a:srcRect t="25987" r="478" b="11172"/>
          <a:stretch>
            <a:fillRect/>
          </a:stretch>
        </p:blipFill>
        <p:spPr bwMode="auto">
          <a:xfrm>
            <a:off x="0" y="5353050"/>
            <a:ext cx="9155113" cy="1504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C00000"/>
                                      </p:to>
                                    </p:animClr>
                                    <p:animClr clrSpc="rgb" dir="cw">
                                      <p:cBhvr>
                                        <p:cTn id="7" dur="500" fill="hold"/>
                                        <p:tgtEl>
                                          <p:spTgt spid="6">
                                            <p:txEl>
                                              <p:pRg st="0" end="0"/>
                                            </p:txEl>
                                          </p:spTgt>
                                        </p:tgtEl>
                                        <p:attrNameLst>
                                          <p:attrName>fillcolor</p:attrName>
                                        </p:attrNameLst>
                                      </p:cBhvr>
                                      <p:to>
                                        <a:srgbClr val="C00000"/>
                                      </p:to>
                                    </p:animClr>
                                    <p:set>
                                      <p:cBhvr>
                                        <p:cTn id="8" dur="500" fill="hold"/>
                                        <p:tgtEl>
                                          <p:spTgt spid="6">
                                            <p:txEl>
                                              <p:pRg st="0" end="0"/>
                                            </p:txEl>
                                          </p:spTgt>
                                        </p:tgtEl>
                                        <p:attrNameLst>
                                          <p:attrName>fill.type</p:attrName>
                                        </p:attrNameLst>
                                      </p:cBhvr>
                                      <p:to>
                                        <p:strVal val="solid"/>
                                      </p:to>
                                    </p:set>
                                    <p:anim to="1.5" calcmode="lin" valueType="num">
                                      <p:cBhvr override="childStyle">
                                        <p:cTn id="9" dur="500" fill="hold"/>
                                        <p:tgtEl>
                                          <p:spTgt spid="6">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5113"/>
            <a:ext cx="9144000" cy="409575"/>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标题 3"/>
          <p:cNvSpPr>
            <a:spLocks noGrp="1"/>
          </p:cNvSpPr>
          <p:nvPr>
            <p:ph type="title"/>
          </p:nvPr>
        </p:nvSpPr>
        <p:spPr>
          <a:xfrm>
            <a:off x="457200" y="212725"/>
            <a:ext cx="8229600" cy="461963"/>
          </a:xfrm>
          <a:solidFill>
            <a:srgbClr val="00B050"/>
          </a:solidFill>
        </p:spPr>
        <p:txBody>
          <a:bodyPr>
            <a:spAutoFit/>
          </a:bodyPr>
          <a:lstStyle/>
          <a:p>
            <a:pPr algn="ctr" eaLnBrk="1" hangingPunct="1">
              <a:defRPr/>
            </a:pPr>
            <a:r>
              <a:rPr lang="en-US" altLang="zh-CN" sz="2400" b="0" dirty="0">
                <a:solidFill>
                  <a:schemeClr val="bg1"/>
                </a:solidFill>
                <a:cs typeface="+mn-cs"/>
              </a:rPr>
              <a:t>6.</a:t>
            </a:r>
            <a:r>
              <a:rPr lang="zh-CN" altLang="zh-CN" sz="2400" b="0" dirty="0">
                <a:solidFill>
                  <a:schemeClr val="bg1"/>
                </a:solidFill>
                <a:cs typeface="+mn-cs"/>
              </a:rPr>
              <a:t>大学教师如何创新教学方法</a:t>
            </a:r>
            <a:endParaRPr lang="zh-CN" altLang="en-US" sz="2400" b="0" dirty="0">
              <a:solidFill>
                <a:schemeClr val="bg1"/>
              </a:solidFill>
              <a:cs typeface="+mn-cs"/>
            </a:endParaRPr>
          </a:p>
        </p:txBody>
      </p:sp>
      <p:grpSp>
        <p:nvGrpSpPr>
          <p:cNvPr id="3" name="组合 2"/>
          <p:cNvGrpSpPr>
            <a:grpSpLocks/>
          </p:cNvGrpSpPr>
          <p:nvPr/>
        </p:nvGrpSpPr>
        <p:grpSpPr bwMode="auto">
          <a:xfrm>
            <a:off x="187325" y="638175"/>
            <a:ext cx="4411663" cy="3325813"/>
            <a:chOff x="187015" y="638175"/>
            <a:chExt cx="4412123" cy="3325702"/>
          </a:xfrm>
        </p:grpSpPr>
        <p:sp>
          <p:nvSpPr>
            <p:cNvPr id="22" name="Oval 65"/>
            <p:cNvSpPr>
              <a:spLocks noChangeArrowheads="1"/>
            </p:cNvSpPr>
            <p:nvPr/>
          </p:nvSpPr>
          <p:spPr bwMode="auto">
            <a:xfrm>
              <a:off x="187015" y="2027192"/>
              <a:ext cx="1571789" cy="314315"/>
            </a:xfrm>
            <a:prstGeom prst="ellipse">
              <a:avLst/>
            </a:prstGeom>
            <a:gradFill rotWithShape="1">
              <a:gsLst>
                <a:gs pos="0">
                  <a:srgbClr val="EEECE1">
                    <a:gamma/>
                    <a:shade val="46275"/>
                    <a:invGamma/>
                  </a:srgb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宋体"/>
              </a:endParaRPr>
            </a:p>
          </p:txBody>
        </p:sp>
        <p:sp>
          <p:nvSpPr>
            <p:cNvPr id="23" name="矩形 22"/>
            <p:cNvSpPr/>
            <p:nvPr/>
          </p:nvSpPr>
          <p:spPr>
            <a:xfrm rot="17771020" flipV="1">
              <a:off x="-296201" y="2286737"/>
              <a:ext cx="3325702" cy="28578"/>
            </a:xfrm>
            <a:prstGeom prst="rect">
              <a:avLst/>
            </a:prstGeom>
            <a:gradFill>
              <a:gsLst>
                <a:gs pos="49628">
                  <a:srgbClr val="56781A"/>
                </a:gs>
                <a:gs pos="2000">
                  <a:sysClr val="window" lastClr="FFFFFF">
                    <a:lumMod val="95000"/>
                  </a:sysClr>
                </a:gs>
                <a:gs pos="100000">
                  <a:sysClr val="window" lastClr="FFFFFF">
                    <a:lumMod val="95000"/>
                  </a:sysClr>
                </a:gs>
              </a:gsLst>
              <a:lin ang="10800000" scaled="1"/>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pic>
          <p:nvPicPr>
            <p:cNvPr id="24" name="图片 23"/>
            <p:cNvPicPr>
              <a:picLocks noChangeAspect="1"/>
            </p:cNvPicPr>
            <p:nvPr/>
          </p:nvPicPr>
          <p:blipFill>
            <a:blip r:embed="rId3"/>
            <a:stretch>
              <a:fillRect/>
            </a:stretch>
          </p:blipFill>
          <p:spPr>
            <a:xfrm>
              <a:off x="620448" y="1330302"/>
              <a:ext cx="830349" cy="817536"/>
            </a:xfrm>
            <a:prstGeom prst="rect">
              <a:avLst/>
            </a:prstGeom>
            <a:effectLst>
              <a:outerShdw blurRad="50800" dist="38100" dir="5400000" algn="t" rotWithShape="0">
                <a:prstClr val="black">
                  <a:alpha val="40000"/>
                </a:prstClr>
              </a:outerShdw>
            </a:effectLst>
          </p:spPr>
        </p:pic>
        <p:sp>
          <p:nvSpPr>
            <p:cNvPr id="139285" name="TextBox 24"/>
            <p:cNvSpPr txBox="1">
              <a:spLocks noChangeArrowheads="1"/>
            </p:cNvSpPr>
            <p:nvPr/>
          </p:nvSpPr>
          <p:spPr bwMode="auto">
            <a:xfrm>
              <a:off x="736939" y="1532359"/>
              <a:ext cx="746656" cy="523220"/>
            </a:xfrm>
            <a:prstGeom prst="rect">
              <a:avLst/>
            </a:prstGeom>
            <a:noFill/>
            <a:ln w="9525">
              <a:noFill/>
              <a:miter lim="800000"/>
              <a:headEnd/>
              <a:tailEnd/>
            </a:ln>
          </p:spPr>
          <p:txBody>
            <a:bodyPr>
              <a:spAutoFit/>
            </a:bodyPr>
            <a:lstStyle/>
            <a:p>
              <a:r>
                <a:rPr lang="en-US" altLang="zh-CN" sz="2800" b="1">
                  <a:solidFill>
                    <a:srgbClr val="56781A"/>
                  </a:solidFill>
                  <a:ea typeface="微软雅黑" pitchFamily="34" charset="-122"/>
                  <a:cs typeface="Arial" charset="0"/>
                </a:rPr>
                <a:t>01</a:t>
              </a:r>
              <a:endParaRPr lang="zh-CN" altLang="en-US" sz="2800" b="1">
                <a:solidFill>
                  <a:srgbClr val="56781A"/>
                </a:solidFill>
                <a:ea typeface="微软雅黑" pitchFamily="34" charset="-122"/>
                <a:cs typeface="Arial" charset="0"/>
              </a:endParaRPr>
            </a:p>
          </p:txBody>
        </p:sp>
        <p:sp>
          <p:nvSpPr>
            <p:cNvPr id="139286" name="TextBox 25"/>
            <p:cNvSpPr txBox="1">
              <a:spLocks noChangeArrowheads="1"/>
            </p:cNvSpPr>
            <p:nvPr/>
          </p:nvSpPr>
          <p:spPr bwMode="auto">
            <a:xfrm>
              <a:off x="1483940" y="2167888"/>
              <a:ext cx="2797014" cy="1172629"/>
            </a:xfrm>
            <a:prstGeom prst="rect">
              <a:avLst/>
            </a:prstGeom>
            <a:noFill/>
            <a:ln w="9525">
              <a:noFill/>
              <a:miter lim="800000"/>
              <a:headEnd/>
              <a:tailEnd/>
            </a:ln>
          </p:spPr>
          <p:txBody>
            <a:bodyPr>
              <a:spAutoFit/>
            </a:bodyPr>
            <a:lstStyle/>
            <a:p>
              <a:pPr>
                <a:lnSpc>
                  <a:spcPct val="130000"/>
                </a:lnSpc>
              </a:pPr>
              <a:r>
                <a:rPr lang="zh-CN" altLang="zh-CN">
                  <a:solidFill>
                    <a:srgbClr val="595959"/>
                  </a:solidFill>
                  <a:latin typeface="微软雅黑" pitchFamily="34" charset="-122"/>
                  <a:ea typeface="微软雅黑" pitchFamily="34" charset="-122"/>
                </a:rPr>
                <a:t>引导学生由学习教材转向学习学科</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学习学科的全部学术成就。</a:t>
              </a:r>
              <a:endParaRPr lang="en-US" altLang="zh-CN">
                <a:solidFill>
                  <a:srgbClr val="595959"/>
                </a:solidFill>
                <a:latin typeface="微软雅黑" pitchFamily="34" charset="-122"/>
                <a:ea typeface="微软雅黑" pitchFamily="34" charset="-122"/>
              </a:endParaRPr>
            </a:p>
          </p:txBody>
        </p:sp>
        <p:sp>
          <p:nvSpPr>
            <p:cNvPr id="139287" name="TextBox 36"/>
            <p:cNvSpPr txBox="1">
              <a:spLocks noChangeArrowheads="1"/>
            </p:cNvSpPr>
            <p:nvPr/>
          </p:nvSpPr>
          <p:spPr bwMode="auto">
            <a:xfrm>
              <a:off x="1541049" y="1735754"/>
              <a:ext cx="3058089" cy="417358"/>
            </a:xfrm>
            <a:prstGeom prst="rect">
              <a:avLst/>
            </a:prstGeom>
            <a:noFill/>
            <a:ln w="9525">
              <a:noFill/>
              <a:miter lim="800000"/>
              <a:headEnd/>
              <a:tailEnd/>
            </a:ln>
          </p:spPr>
          <p:txBody>
            <a:bodyPr>
              <a:spAutoFit/>
            </a:bodyPr>
            <a:lstStyle/>
            <a:p>
              <a:pPr>
                <a:lnSpc>
                  <a:spcPct val="130000"/>
                </a:lnSpc>
              </a:pPr>
              <a:r>
                <a:rPr lang="zh-CN" altLang="zh-CN" b="1">
                  <a:solidFill>
                    <a:srgbClr val="56781A"/>
                  </a:solidFill>
                  <a:latin typeface="微软雅黑" pitchFamily="34" charset="-122"/>
                  <a:ea typeface="微软雅黑" pitchFamily="34" charset="-122"/>
                </a:rPr>
                <a:t>让学生学会超越教材来学习</a:t>
              </a:r>
              <a:endParaRPr lang="zh-CN" altLang="en-US" b="1">
                <a:solidFill>
                  <a:srgbClr val="56781A"/>
                </a:solidFill>
                <a:latin typeface="微软雅黑" pitchFamily="34" charset="-122"/>
                <a:ea typeface="微软雅黑" pitchFamily="34" charset="-122"/>
              </a:endParaRPr>
            </a:p>
          </p:txBody>
        </p:sp>
      </p:grpSp>
      <p:grpSp>
        <p:nvGrpSpPr>
          <p:cNvPr id="5" name="组合 4"/>
          <p:cNvGrpSpPr>
            <a:grpSpLocks/>
          </p:cNvGrpSpPr>
          <p:nvPr/>
        </p:nvGrpSpPr>
        <p:grpSpPr bwMode="auto">
          <a:xfrm>
            <a:off x="4237038" y="776288"/>
            <a:ext cx="4833937" cy="3325812"/>
            <a:chOff x="4237802" y="776399"/>
            <a:chExt cx="4832416" cy="3325702"/>
          </a:xfrm>
        </p:grpSpPr>
        <p:pic>
          <p:nvPicPr>
            <p:cNvPr id="40" name="图片 39"/>
            <p:cNvPicPr>
              <a:picLocks noChangeAspect="1"/>
            </p:cNvPicPr>
            <p:nvPr/>
          </p:nvPicPr>
          <p:blipFill>
            <a:blip r:embed="rId3"/>
            <a:stretch>
              <a:fillRect/>
            </a:stretch>
          </p:blipFill>
          <p:spPr>
            <a:xfrm>
              <a:off x="4623443" y="1292319"/>
              <a:ext cx="830002" cy="817536"/>
            </a:xfrm>
            <a:prstGeom prst="rect">
              <a:avLst/>
            </a:prstGeom>
            <a:effectLst>
              <a:outerShdw blurRad="50800" dist="38100" dir="5400000" algn="t" rotWithShape="0">
                <a:prstClr val="black">
                  <a:alpha val="40000"/>
                </a:prstClr>
              </a:outerShdw>
            </a:effectLst>
          </p:spPr>
        </p:pic>
        <p:sp>
          <p:nvSpPr>
            <p:cNvPr id="27" name="Oval 65"/>
            <p:cNvSpPr>
              <a:spLocks noChangeArrowheads="1"/>
            </p:cNvSpPr>
            <p:nvPr/>
          </p:nvSpPr>
          <p:spPr bwMode="auto">
            <a:xfrm>
              <a:off x="4237802" y="1986034"/>
              <a:ext cx="1571130" cy="314315"/>
            </a:xfrm>
            <a:prstGeom prst="ellipse">
              <a:avLst/>
            </a:prstGeom>
            <a:gradFill rotWithShape="1">
              <a:gsLst>
                <a:gs pos="0">
                  <a:srgbClr val="EEECE1">
                    <a:gamma/>
                    <a:shade val="46275"/>
                    <a:invGamma/>
                  </a:srgb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宋体"/>
              </a:endParaRPr>
            </a:p>
          </p:txBody>
        </p:sp>
        <p:sp>
          <p:nvSpPr>
            <p:cNvPr id="28" name="矩形 27"/>
            <p:cNvSpPr/>
            <p:nvPr/>
          </p:nvSpPr>
          <p:spPr>
            <a:xfrm rot="17771020" flipV="1">
              <a:off x="3882639" y="2424966"/>
              <a:ext cx="3325702" cy="28566"/>
            </a:xfrm>
            <a:prstGeom prst="rect">
              <a:avLst/>
            </a:prstGeom>
            <a:gradFill>
              <a:gsLst>
                <a:gs pos="49628">
                  <a:srgbClr val="56781A"/>
                </a:gs>
                <a:gs pos="2000">
                  <a:sysClr val="window" lastClr="FFFFFF">
                    <a:lumMod val="95000"/>
                  </a:sysClr>
                </a:gs>
                <a:gs pos="100000">
                  <a:sysClr val="window" lastClr="FFFFFF">
                    <a:lumMod val="95000"/>
                  </a:sysClr>
                </a:gs>
              </a:gsLst>
              <a:lin ang="10800000" scaled="1"/>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9279" name="TextBox 29"/>
            <p:cNvSpPr txBox="1">
              <a:spLocks noChangeArrowheads="1"/>
            </p:cNvSpPr>
            <p:nvPr/>
          </p:nvSpPr>
          <p:spPr bwMode="auto">
            <a:xfrm>
              <a:off x="4735777" y="1507864"/>
              <a:ext cx="746656" cy="523220"/>
            </a:xfrm>
            <a:prstGeom prst="rect">
              <a:avLst/>
            </a:prstGeom>
            <a:noFill/>
            <a:ln w="9525">
              <a:noFill/>
              <a:miter lim="800000"/>
              <a:headEnd/>
              <a:tailEnd/>
            </a:ln>
          </p:spPr>
          <p:txBody>
            <a:bodyPr>
              <a:spAutoFit/>
            </a:bodyPr>
            <a:lstStyle/>
            <a:p>
              <a:r>
                <a:rPr lang="en-US" altLang="zh-CN" sz="2800" b="1">
                  <a:solidFill>
                    <a:srgbClr val="56781A"/>
                  </a:solidFill>
                  <a:ea typeface="微软雅黑" pitchFamily="34" charset="-122"/>
                  <a:cs typeface="Arial" charset="0"/>
                </a:rPr>
                <a:t>02</a:t>
              </a:r>
              <a:endParaRPr lang="zh-CN" altLang="en-US" sz="2800" b="1">
                <a:solidFill>
                  <a:srgbClr val="56781A"/>
                </a:solidFill>
                <a:ea typeface="微软雅黑" pitchFamily="34" charset="-122"/>
                <a:cs typeface="Arial" charset="0"/>
              </a:endParaRPr>
            </a:p>
          </p:txBody>
        </p:sp>
        <p:sp>
          <p:nvSpPr>
            <p:cNvPr id="139280" name="TextBox 30"/>
            <p:cNvSpPr txBox="1">
              <a:spLocks noChangeArrowheads="1"/>
            </p:cNvSpPr>
            <p:nvPr/>
          </p:nvSpPr>
          <p:spPr bwMode="auto">
            <a:xfrm>
              <a:off x="5935520" y="2199782"/>
              <a:ext cx="2900135" cy="923330"/>
            </a:xfrm>
            <a:prstGeom prst="rect">
              <a:avLst/>
            </a:prstGeom>
            <a:noFill/>
            <a:ln w="9525">
              <a:noFill/>
              <a:miter lim="800000"/>
              <a:headEnd/>
              <a:tailEnd/>
            </a:ln>
          </p:spPr>
          <p:txBody>
            <a:bodyPr>
              <a:spAutoFit/>
            </a:bodyPr>
            <a:lstStyle/>
            <a:p>
              <a:pPr>
                <a:lnSpc>
                  <a:spcPct val="150000"/>
                </a:lnSpc>
              </a:pPr>
              <a:r>
                <a:rPr lang="zh-CN" altLang="zh-CN">
                  <a:solidFill>
                    <a:srgbClr val="595959"/>
                  </a:solidFill>
                  <a:latin typeface="微软雅黑" pitchFamily="34" charset="-122"/>
                  <a:ea typeface="微软雅黑" pitchFamily="34" charset="-122"/>
                </a:rPr>
                <a:t>教师要提出问题</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用问题引导教学</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引导学生的学习。</a:t>
              </a:r>
              <a:endParaRPr lang="en-US" altLang="zh-CN">
                <a:solidFill>
                  <a:srgbClr val="595959"/>
                </a:solidFill>
                <a:latin typeface="微软雅黑" pitchFamily="34" charset="-122"/>
                <a:ea typeface="微软雅黑" pitchFamily="34" charset="-122"/>
              </a:endParaRPr>
            </a:p>
          </p:txBody>
        </p:sp>
        <p:sp>
          <p:nvSpPr>
            <p:cNvPr id="139281" name="TextBox 37"/>
            <p:cNvSpPr txBox="1">
              <a:spLocks noChangeArrowheads="1"/>
            </p:cNvSpPr>
            <p:nvPr/>
          </p:nvSpPr>
          <p:spPr bwMode="auto">
            <a:xfrm>
              <a:off x="5909697" y="1701584"/>
              <a:ext cx="3160521" cy="452432"/>
            </a:xfrm>
            <a:prstGeom prst="rect">
              <a:avLst/>
            </a:prstGeom>
            <a:noFill/>
            <a:ln w="9525">
              <a:noFill/>
              <a:miter lim="800000"/>
              <a:headEnd/>
              <a:tailEnd/>
            </a:ln>
          </p:spPr>
          <p:txBody>
            <a:bodyPr>
              <a:spAutoFit/>
            </a:bodyPr>
            <a:lstStyle/>
            <a:p>
              <a:pPr>
                <a:lnSpc>
                  <a:spcPct val="130000"/>
                </a:lnSpc>
              </a:pPr>
              <a:r>
                <a:rPr lang="zh-CN" altLang="zh-CN" b="1">
                  <a:solidFill>
                    <a:srgbClr val="56781A"/>
                  </a:solidFill>
                  <a:latin typeface="微软雅黑" pitchFamily="34" charset="-122"/>
                  <a:ea typeface="微软雅黑" pitchFamily="34" charset="-122"/>
                </a:rPr>
                <a:t>让学生进行问题引导式学习</a:t>
              </a:r>
              <a:endParaRPr lang="zh-CN" altLang="en-US" b="1">
                <a:solidFill>
                  <a:srgbClr val="56781A"/>
                </a:solidFill>
                <a:latin typeface="微软雅黑" pitchFamily="34" charset="-122"/>
                <a:ea typeface="微软雅黑" pitchFamily="34" charset="-122"/>
              </a:endParaRPr>
            </a:p>
          </p:txBody>
        </p:sp>
      </p:grpSp>
      <p:grpSp>
        <p:nvGrpSpPr>
          <p:cNvPr id="6" name="组合 5"/>
          <p:cNvGrpSpPr>
            <a:grpSpLocks/>
          </p:cNvGrpSpPr>
          <p:nvPr/>
        </p:nvGrpSpPr>
        <p:grpSpPr bwMode="auto">
          <a:xfrm>
            <a:off x="839788" y="3092450"/>
            <a:ext cx="7794625" cy="3325813"/>
            <a:chOff x="839530" y="3091993"/>
            <a:chExt cx="7794106" cy="3325702"/>
          </a:xfrm>
        </p:grpSpPr>
        <p:pic>
          <p:nvPicPr>
            <p:cNvPr id="41" name="图片 40"/>
            <p:cNvPicPr>
              <a:picLocks noChangeAspect="1"/>
            </p:cNvPicPr>
            <p:nvPr/>
          </p:nvPicPr>
          <p:blipFill>
            <a:blip r:embed="rId3"/>
            <a:stretch>
              <a:fillRect/>
            </a:stretch>
          </p:blipFill>
          <p:spPr>
            <a:xfrm>
              <a:off x="1230029" y="3685698"/>
              <a:ext cx="830207" cy="815948"/>
            </a:xfrm>
            <a:prstGeom prst="rect">
              <a:avLst/>
            </a:prstGeom>
            <a:effectLst>
              <a:outerShdw blurRad="50800" dist="38100" dir="5400000" algn="t" rotWithShape="0">
                <a:prstClr val="black">
                  <a:alpha val="40000"/>
                </a:prstClr>
              </a:outerShdw>
            </a:effectLst>
          </p:spPr>
        </p:pic>
        <p:sp>
          <p:nvSpPr>
            <p:cNvPr id="32" name="Oval 65"/>
            <p:cNvSpPr>
              <a:spLocks noChangeArrowheads="1"/>
            </p:cNvSpPr>
            <p:nvPr/>
          </p:nvSpPr>
          <p:spPr bwMode="auto">
            <a:xfrm>
              <a:off x="839530" y="4352426"/>
              <a:ext cx="1571520" cy="314315"/>
            </a:xfrm>
            <a:prstGeom prst="ellipse">
              <a:avLst/>
            </a:prstGeom>
            <a:gradFill rotWithShape="1">
              <a:gsLst>
                <a:gs pos="0">
                  <a:srgbClr val="EEECE1">
                    <a:gamma/>
                    <a:shade val="46275"/>
                    <a:invGamma/>
                  </a:srgb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宋体"/>
              </a:endParaRPr>
            </a:p>
          </p:txBody>
        </p:sp>
        <p:sp>
          <p:nvSpPr>
            <p:cNvPr id="33" name="矩形 32"/>
            <p:cNvSpPr/>
            <p:nvPr/>
          </p:nvSpPr>
          <p:spPr>
            <a:xfrm rot="17771020" flipV="1">
              <a:off x="514852" y="4740557"/>
              <a:ext cx="3325702" cy="28573"/>
            </a:xfrm>
            <a:prstGeom prst="rect">
              <a:avLst/>
            </a:prstGeom>
            <a:gradFill>
              <a:gsLst>
                <a:gs pos="49628">
                  <a:srgbClr val="56781A"/>
                </a:gs>
                <a:gs pos="2000">
                  <a:sysClr val="window" lastClr="FFFFFF">
                    <a:lumMod val="95000"/>
                  </a:sysClr>
                </a:gs>
                <a:gs pos="100000">
                  <a:sysClr val="window" lastClr="FFFFFF">
                    <a:lumMod val="95000"/>
                  </a:sysClr>
                </a:gs>
              </a:gsLst>
              <a:lin ang="10800000" scaled="1"/>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9273" name="TextBox 34"/>
            <p:cNvSpPr txBox="1">
              <a:spLocks noChangeArrowheads="1"/>
            </p:cNvSpPr>
            <p:nvPr/>
          </p:nvSpPr>
          <p:spPr bwMode="auto">
            <a:xfrm>
              <a:off x="1367645" y="3876623"/>
              <a:ext cx="746656" cy="523220"/>
            </a:xfrm>
            <a:prstGeom prst="rect">
              <a:avLst/>
            </a:prstGeom>
            <a:noFill/>
            <a:ln w="9525">
              <a:noFill/>
              <a:miter lim="800000"/>
              <a:headEnd/>
              <a:tailEnd/>
            </a:ln>
          </p:spPr>
          <p:txBody>
            <a:bodyPr>
              <a:spAutoFit/>
            </a:bodyPr>
            <a:lstStyle/>
            <a:p>
              <a:r>
                <a:rPr lang="en-US" altLang="zh-CN" sz="2800" b="1">
                  <a:solidFill>
                    <a:srgbClr val="56781A"/>
                  </a:solidFill>
                  <a:ea typeface="微软雅黑" pitchFamily="34" charset="-122"/>
                  <a:cs typeface="Arial" charset="0"/>
                </a:rPr>
                <a:t>03</a:t>
              </a:r>
              <a:endParaRPr lang="zh-CN" altLang="en-US" sz="2800" b="1">
                <a:solidFill>
                  <a:srgbClr val="56781A"/>
                </a:solidFill>
                <a:ea typeface="微软雅黑" pitchFamily="34" charset="-122"/>
                <a:cs typeface="Arial" charset="0"/>
              </a:endParaRPr>
            </a:p>
          </p:txBody>
        </p:sp>
        <p:sp>
          <p:nvSpPr>
            <p:cNvPr id="139274" name="TextBox 35"/>
            <p:cNvSpPr txBox="1">
              <a:spLocks noChangeArrowheads="1"/>
            </p:cNvSpPr>
            <p:nvPr/>
          </p:nvSpPr>
          <p:spPr bwMode="auto">
            <a:xfrm>
              <a:off x="2512274" y="4267723"/>
              <a:ext cx="6121362" cy="1338828"/>
            </a:xfrm>
            <a:prstGeom prst="rect">
              <a:avLst/>
            </a:prstGeom>
            <a:noFill/>
            <a:ln w="9525">
              <a:noFill/>
              <a:miter lim="800000"/>
              <a:headEnd/>
              <a:tailEnd/>
            </a:ln>
          </p:spPr>
          <p:txBody>
            <a:bodyPr>
              <a:spAutoFit/>
            </a:bodyPr>
            <a:lstStyle/>
            <a:p>
              <a:pPr>
                <a:lnSpc>
                  <a:spcPct val="150000"/>
                </a:lnSpc>
              </a:pPr>
              <a:r>
                <a:rPr lang="zh-CN" altLang="zh-CN">
                  <a:solidFill>
                    <a:srgbClr val="595959"/>
                  </a:solidFill>
                  <a:latin typeface="微软雅黑" pitchFamily="34" charset="-122"/>
                  <a:ea typeface="微软雅黑" pitchFamily="34" charset="-122"/>
                </a:rPr>
                <a:t>合作学习的真谛在于构建一个集体</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让学生成为集体的一员</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从不同的角度讨论问题</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解决问题</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并在集体中学会求同存异</a:t>
              </a:r>
              <a:r>
                <a:rPr lang="en-US" altLang="zh-CN">
                  <a:solidFill>
                    <a:srgbClr val="595959"/>
                  </a:solidFill>
                  <a:latin typeface="微软雅黑" pitchFamily="34" charset="-122"/>
                  <a:ea typeface="微软雅黑" pitchFamily="34" charset="-122"/>
                </a:rPr>
                <a:t>,</a:t>
              </a:r>
              <a:r>
                <a:rPr lang="zh-CN" altLang="zh-CN">
                  <a:solidFill>
                    <a:srgbClr val="595959"/>
                  </a:solidFill>
                  <a:latin typeface="微软雅黑" pitchFamily="34" charset="-122"/>
                  <a:ea typeface="微软雅黑" pitchFamily="34" charset="-122"/>
                </a:rPr>
                <a:t>相互理解、相互包容。</a:t>
              </a:r>
            </a:p>
          </p:txBody>
        </p:sp>
        <p:sp>
          <p:nvSpPr>
            <p:cNvPr id="139275" name="TextBox 38"/>
            <p:cNvSpPr txBox="1">
              <a:spLocks noChangeArrowheads="1"/>
            </p:cNvSpPr>
            <p:nvPr/>
          </p:nvSpPr>
          <p:spPr bwMode="auto">
            <a:xfrm>
              <a:off x="2663677" y="3847304"/>
              <a:ext cx="3361371" cy="452432"/>
            </a:xfrm>
            <a:prstGeom prst="rect">
              <a:avLst/>
            </a:prstGeom>
            <a:noFill/>
            <a:ln w="9525">
              <a:noFill/>
              <a:miter lim="800000"/>
              <a:headEnd/>
              <a:tailEnd/>
            </a:ln>
          </p:spPr>
          <p:txBody>
            <a:bodyPr>
              <a:spAutoFit/>
            </a:bodyPr>
            <a:lstStyle/>
            <a:p>
              <a:pPr>
                <a:lnSpc>
                  <a:spcPct val="130000"/>
                </a:lnSpc>
              </a:pPr>
              <a:r>
                <a:rPr lang="zh-CN" altLang="zh-CN" b="1">
                  <a:solidFill>
                    <a:srgbClr val="56781A"/>
                  </a:solidFill>
                  <a:latin typeface="微软雅黑" pitchFamily="34" charset="-122"/>
                  <a:ea typeface="微软雅黑" pitchFamily="34" charset="-122"/>
                </a:rPr>
                <a:t>采取合作式的教学方式</a:t>
              </a:r>
              <a:endParaRPr lang="zh-CN" altLang="en-US" b="1">
                <a:solidFill>
                  <a:srgbClr val="56781A"/>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1314"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41315"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132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41322" name="图片 9"/>
          <p:cNvPicPr>
            <a:picLocks noChangeAspect="1"/>
          </p:cNvPicPr>
          <p:nvPr/>
        </p:nvPicPr>
        <p:blipFill>
          <a:blip r:embed="rId4"/>
          <a:srcRect/>
          <a:stretch>
            <a:fillRect/>
          </a:stretch>
        </p:blipFill>
        <p:spPr bwMode="auto">
          <a:xfrm>
            <a:off x="8691563" y="6408738"/>
            <a:ext cx="446087" cy="447675"/>
          </a:xfrm>
          <a:prstGeom prst="rect">
            <a:avLst/>
          </a:prstGeom>
          <a:noFill/>
          <a:ln w="9525">
            <a:noFill/>
            <a:miter lim="800000"/>
            <a:headEnd/>
            <a:tailEnd/>
          </a:ln>
        </p:spPr>
      </p:pic>
      <p:sp>
        <p:nvSpPr>
          <p:cNvPr id="141323"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4" name="矩形 13"/>
          <p:cNvSpPr/>
          <p:nvPr/>
        </p:nvSpPr>
        <p:spPr>
          <a:xfrm>
            <a:off x="138113" y="1323975"/>
            <a:ext cx="8558212" cy="508000"/>
          </a:xfrm>
          <a:prstGeom prst="rect">
            <a:avLst/>
          </a:prstGeom>
        </p:spPr>
        <p:txBody>
          <a:bodyPr>
            <a:spAutoFit/>
          </a:bodyPr>
          <a:lstStyle/>
          <a:p>
            <a:pPr indent="355600" algn="just">
              <a:lnSpc>
                <a:spcPct val="150000"/>
              </a:lnSpc>
            </a:pPr>
            <a:r>
              <a:rPr lang="zh-CN" altLang="zh-CN" sz="2000">
                <a:latin typeface="Calibri" pitchFamily="34" charset="0"/>
                <a:ea typeface="微软雅黑" pitchFamily="34" charset="-122"/>
                <a:cs typeface="Times New Roman" pitchFamily="18" charset="0"/>
              </a:rPr>
              <a:t>课堂教学的一般过程　</a:t>
            </a:r>
            <a:endParaRPr lang="zh-CN" altLang="zh-CN" sz="1400">
              <a:latin typeface="Calibri" pitchFamily="34" charset="0"/>
              <a:ea typeface="微软雅黑" pitchFamily="34" charset="-122"/>
              <a:cs typeface="Times New Roman" pitchFamily="18" charset="0"/>
            </a:endParaRPr>
          </a:p>
        </p:txBody>
      </p:sp>
      <p:sp>
        <p:nvSpPr>
          <p:cNvPr id="16" name="矩形 15"/>
          <p:cNvSpPr/>
          <p:nvPr/>
        </p:nvSpPr>
        <p:spPr>
          <a:xfrm>
            <a:off x="147638" y="2541588"/>
            <a:ext cx="8248650" cy="504825"/>
          </a:xfrm>
          <a:prstGeom prst="rect">
            <a:avLst/>
          </a:prstGeom>
        </p:spPr>
        <p:txBody>
          <a:bodyPr>
            <a:spAutoFit/>
          </a:bodyPr>
          <a:lstStyle/>
          <a:p>
            <a:pPr indent="355600" algn="just" fontAlgn="auto">
              <a:lnSpc>
                <a:spcPct val="150000"/>
              </a:lnSpc>
              <a:spcBef>
                <a:spcPts val="0"/>
              </a:spcBef>
              <a:spcAft>
                <a:spcPts val="0"/>
              </a:spcAft>
              <a:defRPr/>
            </a:pP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大学课堂教学的特点：</a:t>
            </a:r>
          </a:p>
        </p:txBody>
      </p:sp>
      <p:grpSp>
        <p:nvGrpSpPr>
          <p:cNvPr id="20" name="组合 19"/>
          <p:cNvGrpSpPr>
            <a:grpSpLocks/>
          </p:cNvGrpSpPr>
          <p:nvPr/>
        </p:nvGrpSpPr>
        <p:grpSpPr bwMode="auto">
          <a:xfrm>
            <a:off x="384175" y="1938338"/>
            <a:ext cx="8531225" cy="420687"/>
            <a:chOff x="384361" y="1937902"/>
            <a:chExt cx="8531750" cy="420856"/>
          </a:xfrm>
        </p:grpSpPr>
        <p:sp>
          <p:nvSpPr>
            <p:cNvPr id="13" name="圆角矩形 12"/>
            <p:cNvSpPr/>
            <p:nvPr/>
          </p:nvSpPr>
          <p:spPr>
            <a:xfrm>
              <a:off x="384361" y="1950607"/>
              <a:ext cx="1139895" cy="408151"/>
            </a:xfrm>
            <a:prstGeom prst="roundRect">
              <a:avLst/>
            </a:prstGeom>
            <a:solidFill>
              <a:srgbClr val="4F81BD"/>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zh-CN" altLang="zh-CN" kern="100" dirty="0">
                  <a:solidFill>
                    <a:schemeClr val="bg1"/>
                  </a:solidFill>
                  <a:ea typeface="微软雅黑" panose="020B0503020204020204" pitchFamily="34" charset="-122"/>
                  <a:cs typeface="Times New Roman" panose="02020603050405020304" pitchFamily="18" charset="0"/>
                </a:rPr>
                <a:t>课前准备</a:t>
              </a:r>
              <a:endParaRPr lang="zh-CN" altLang="en-US" dirty="0">
                <a:solidFill>
                  <a:schemeClr val="bg1"/>
                </a:solidFill>
              </a:endParaRPr>
            </a:p>
          </p:txBody>
        </p:sp>
        <p:sp>
          <p:nvSpPr>
            <p:cNvPr id="15" name="圆角矩形 14"/>
            <p:cNvSpPr/>
            <p:nvPr/>
          </p:nvSpPr>
          <p:spPr>
            <a:xfrm>
              <a:off x="1708417" y="1950607"/>
              <a:ext cx="1139895" cy="408151"/>
            </a:xfrm>
            <a:prstGeom prst="roundRect">
              <a:avLst/>
            </a:prstGeom>
            <a:solidFill>
              <a:srgbClr val="4F81BD"/>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zh-CN" altLang="zh-CN" kern="100" dirty="0">
                  <a:solidFill>
                    <a:schemeClr val="bg1"/>
                  </a:solidFill>
                  <a:ea typeface="微软雅黑" panose="020B0503020204020204" pitchFamily="34" charset="-122"/>
                  <a:cs typeface="Times New Roman" panose="02020603050405020304" pitchFamily="18" charset="0"/>
                </a:rPr>
                <a:t>课堂教学</a:t>
              </a:r>
              <a:endParaRPr lang="zh-CN" altLang="en-US" kern="100" dirty="0">
                <a:solidFill>
                  <a:schemeClr val="bg1"/>
                </a:solidFill>
                <a:ea typeface="微软雅黑" panose="020B0503020204020204" pitchFamily="34" charset="-122"/>
                <a:cs typeface="Times New Roman" panose="02020603050405020304" pitchFamily="18" charset="0"/>
              </a:endParaRPr>
            </a:p>
          </p:txBody>
        </p:sp>
        <p:sp>
          <p:nvSpPr>
            <p:cNvPr id="17" name="圆角矩形 16"/>
            <p:cNvSpPr/>
            <p:nvPr/>
          </p:nvSpPr>
          <p:spPr>
            <a:xfrm>
              <a:off x="3019773" y="1937902"/>
              <a:ext cx="1889241" cy="408151"/>
            </a:xfrm>
            <a:prstGeom prst="roundRect">
              <a:avLst/>
            </a:prstGeom>
            <a:solidFill>
              <a:srgbClr val="4F81BD"/>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zh-CN" altLang="zh-CN" kern="100" dirty="0">
                  <a:solidFill>
                    <a:schemeClr val="bg1"/>
                  </a:solidFill>
                  <a:ea typeface="微软雅黑" panose="020B0503020204020204" pitchFamily="34" charset="-122"/>
                  <a:cs typeface="Times New Roman" panose="02020603050405020304" pitchFamily="18" charset="0"/>
                </a:rPr>
                <a:t>作业布置和批改 </a:t>
              </a:r>
              <a:endParaRPr lang="zh-CN" altLang="en-US" kern="100" dirty="0">
                <a:solidFill>
                  <a:schemeClr val="bg1"/>
                </a:solidFill>
                <a:ea typeface="微软雅黑" panose="020B0503020204020204" pitchFamily="34" charset="-122"/>
                <a:cs typeface="Times New Roman" panose="02020603050405020304" pitchFamily="18" charset="0"/>
              </a:endParaRPr>
            </a:p>
          </p:txBody>
        </p:sp>
        <p:sp>
          <p:nvSpPr>
            <p:cNvPr id="18" name="圆角矩形 17"/>
            <p:cNvSpPr/>
            <p:nvPr/>
          </p:nvSpPr>
          <p:spPr>
            <a:xfrm>
              <a:off x="5093176" y="1939490"/>
              <a:ext cx="1139895" cy="408152"/>
            </a:xfrm>
            <a:prstGeom prst="roundRect">
              <a:avLst/>
            </a:prstGeom>
            <a:solidFill>
              <a:srgbClr val="4F81BD"/>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zh-CN" altLang="zh-CN" kern="100" dirty="0">
                  <a:solidFill>
                    <a:schemeClr val="bg1"/>
                  </a:solidFill>
                  <a:ea typeface="微软雅黑" panose="020B0503020204020204" pitchFamily="34" charset="-122"/>
                  <a:cs typeface="Times New Roman" panose="02020603050405020304" pitchFamily="18" charset="0"/>
                </a:rPr>
                <a:t>课外辅导</a:t>
              </a:r>
              <a:endParaRPr lang="zh-CN" altLang="en-US" kern="100" dirty="0">
                <a:solidFill>
                  <a:schemeClr val="bg1"/>
                </a:solidFill>
                <a:ea typeface="微软雅黑" panose="020B0503020204020204" pitchFamily="34" charset="-122"/>
                <a:cs typeface="Times New Roman" panose="02020603050405020304" pitchFamily="18" charset="0"/>
              </a:endParaRPr>
            </a:p>
          </p:txBody>
        </p:sp>
        <p:sp>
          <p:nvSpPr>
            <p:cNvPr id="19" name="圆角矩形 18"/>
            <p:cNvSpPr/>
            <p:nvPr/>
          </p:nvSpPr>
          <p:spPr>
            <a:xfrm>
              <a:off x="6399769" y="1937902"/>
              <a:ext cx="2516342" cy="408151"/>
            </a:xfrm>
            <a:prstGeom prst="roundRect">
              <a:avLst/>
            </a:prstGeom>
            <a:solidFill>
              <a:srgbClr val="4F81BD"/>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zh-CN" altLang="zh-CN" kern="100" dirty="0">
                  <a:solidFill>
                    <a:schemeClr val="bg1"/>
                  </a:solidFill>
                  <a:ea typeface="微软雅黑" panose="020B0503020204020204" pitchFamily="34" charset="-122"/>
                  <a:cs typeface="Times New Roman" panose="02020603050405020304" pitchFamily="18" charset="0"/>
                </a:rPr>
                <a:t>学业成绩的测量与评价</a:t>
              </a:r>
              <a:endParaRPr lang="zh-CN" altLang="en-US" kern="100" dirty="0">
                <a:solidFill>
                  <a:schemeClr val="bg1"/>
                </a:solidFill>
                <a:ea typeface="微软雅黑" panose="020B0503020204020204" pitchFamily="34" charset="-122"/>
                <a:cs typeface="Times New Roman" panose="02020603050405020304" pitchFamily="18" charset="0"/>
              </a:endParaRPr>
            </a:p>
          </p:txBody>
        </p:sp>
        <p:cxnSp>
          <p:nvCxnSpPr>
            <p:cNvPr id="21" name="直接箭头连接符 20"/>
            <p:cNvCxnSpPr>
              <a:endCxn id="15" idx="1"/>
            </p:cNvCxnSpPr>
            <p:nvPr/>
          </p:nvCxnSpPr>
          <p:spPr>
            <a:xfrm>
              <a:off x="1560771" y="2153889"/>
              <a:ext cx="14764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2873714" y="2155476"/>
              <a:ext cx="14605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4945530" y="2117361"/>
              <a:ext cx="14764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6252122" y="2117361"/>
              <a:ext cx="1476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3"/>
          <p:cNvGrpSpPr>
            <a:grpSpLocks/>
          </p:cNvGrpSpPr>
          <p:nvPr/>
        </p:nvGrpSpPr>
        <p:grpSpPr bwMode="auto">
          <a:xfrm>
            <a:off x="384175" y="3124200"/>
            <a:ext cx="2586038" cy="2624138"/>
            <a:chOff x="598488" y="2304515"/>
            <a:chExt cx="2585908" cy="2625004"/>
          </a:xfrm>
        </p:grpSpPr>
        <p:sp>
          <p:nvSpPr>
            <p:cNvPr id="70" name="AutoShape 8"/>
            <p:cNvSpPr>
              <a:spLocks noChangeArrowheads="1"/>
            </p:cNvSpPr>
            <p:nvPr/>
          </p:nvSpPr>
          <p:spPr bwMode="auto">
            <a:xfrm>
              <a:off x="601663" y="2695169"/>
              <a:ext cx="2558921" cy="417651"/>
            </a:xfrm>
            <a:prstGeom prst="roundRect">
              <a:avLst>
                <a:gd name="adj" fmla="val 16667"/>
              </a:avLst>
            </a:prstGeom>
            <a:gradFill rotWithShape="1">
              <a:gsLst>
                <a:gs pos="0">
                  <a:srgbClr val="F8F8F8"/>
                </a:gs>
                <a:gs pos="100000">
                  <a:srgbClr val="DDDDDD"/>
                </a:gs>
              </a:gsLst>
              <a:lin ang="2700000" scaled="1"/>
            </a:gradFill>
            <a:ln w="9525">
              <a:solidFill>
                <a:srgbClr val="DDDDDD"/>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nvGrpSpPr>
            <p:cNvPr id="141349" name="Group 9"/>
            <p:cNvGrpSpPr>
              <a:grpSpLocks/>
            </p:cNvGrpSpPr>
            <p:nvPr/>
          </p:nvGrpSpPr>
          <p:grpSpPr bwMode="auto">
            <a:xfrm>
              <a:off x="784225" y="2304515"/>
              <a:ext cx="609600" cy="595313"/>
              <a:chOff x="0" y="0"/>
              <a:chExt cx="1042" cy="1019"/>
            </a:xfrm>
          </p:grpSpPr>
          <p:grpSp>
            <p:nvGrpSpPr>
              <p:cNvPr id="141353" name="Group 10"/>
              <p:cNvGrpSpPr>
                <a:grpSpLocks/>
              </p:cNvGrpSpPr>
              <p:nvPr/>
            </p:nvGrpSpPr>
            <p:grpSpPr bwMode="auto">
              <a:xfrm>
                <a:off x="0" y="0"/>
                <a:ext cx="1042" cy="1019"/>
                <a:chOff x="0" y="0"/>
                <a:chExt cx="1042" cy="1019"/>
              </a:xfrm>
            </p:grpSpPr>
            <p:pic>
              <p:nvPicPr>
                <p:cNvPr id="141355" name="Picture 11" descr="circuler_1"/>
                <p:cNvPicPr>
                  <a:picLocks noChangeAspect="1" noChangeArrowheads="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78" name="Oval 12"/>
                <p:cNvSpPr>
                  <a:spLocks noChangeArrowheads="1"/>
                </p:cNvSpPr>
                <p:nvPr/>
              </p:nvSpPr>
              <p:spPr bwMode="auto">
                <a:xfrm>
                  <a:off x="0" y="0"/>
                  <a:ext cx="1034" cy="1019"/>
                </a:xfrm>
                <a:prstGeom prst="ellipse">
                  <a:avLst/>
                </a:prstGeom>
                <a:gradFill flip="none" rotWithShape="1">
                  <a:gsLst>
                    <a:gs pos="0">
                      <a:srgbClr val="2676FF">
                        <a:lumMod val="60000"/>
                        <a:lumOff val="40000"/>
                      </a:srgbClr>
                    </a:gs>
                    <a:gs pos="100000">
                      <a:srgbClr val="2676FF"/>
                    </a:gs>
                  </a:gsLst>
                  <a:path path="shape">
                    <a:fillToRect l="50000" t="50000" r="50000" b="50000"/>
                  </a:path>
                  <a:tileRect/>
                </a:gradFill>
                <a:ln w="19050">
                  <a:solidFill>
                    <a:srgbClr val="FFFFFF"/>
                  </a:solidFill>
                  <a:round/>
                  <a:headEnd/>
                  <a:tailEnd/>
                </a:ln>
              </p:spPr>
              <p:txBody>
                <a:bodyPr wrap="none" anchor="ctr"/>
                <a:lstStyle/>
                <a:p>
                  <a:pPr algn="ctr" fontAlgn="auto">
                    <a:spcBef>
                      <a:spcPts val="0"/>
                    </a:spcBef>
                    <a:spcAft>
                      <a:spcPts val="0"/>
                    </a:spcAft>
                    <a:defRPr/>
                  </a:pPr>
                  <a:r>
                    <a:rPr lang="en-US" altLang="zh-CN" sz="2400" kern="0" dirty="0">
                      <a:solidFill>
                        <a:srgbClr val="FFFFFF"/>
                      </a:solidFill>
                      <a:latin typeface="Impact" pitchFamily="34" charset="0"/>
                      <a:ea typeface="微软雅黑" pitchFamily="34" charset="-122"/>
                    </a:rPr>
                    <a:t>1</a:t>
                  </a:r>
                  <a:endParaRPr lang="zh-CN" altLang="en-US" sz="2400" kern="0" dirty="0">
                    <a:solidFill>
                      <a:srgbClr val="FFFFFF"/>
                    </a:solidFill>
                    <a:latin typeface="Impact" pitchFamily="34" charset="0"/>
                    <a:ea typeface="微软雅黑" pitchFamily="34" charset="-122"/>
                  </a:endParaRPr>
                </a:p>
              </p:txBody>
            </p:sp>
          </p:grpSp>
          <p:pic>
            <p:nvPicPr>
              <p:cNvPr id="141354" name="Picture 13" descr="Picture2"/>
              <p:cNvPicPr>
                <a:picLocks noChangeAspect="1" noChangeArrowheads="1"/>
              </p:cNvPicPr>
              <p:nvPr/>
            </p:nvPicPr>
            <p:blipFill>
              <a:blip r:embed="rId6"/>
              <a:srcRect/>
              <a:stretch>
                <a:fillRect/>
              </a:stretch>
            </p:blipFill>
            <p:spPr bwMode="auto">
              <a:xfrm>
                <a:off x="117" y="49"/>
                <a:ext cx="823" cy="360"/>
              </a:xfrm>
              <a:prstGeom prst="rect">
                <a:avLst/>
              </a:prstGeom>
              <a:noFill/>
              <a:ln w="9525">
                <a:noFill/>
                <a:miter lim="800000"/>
                <a:headEnd/>
                <a:tailEnd/>
              </a:ln>
            </p:spPr>
          </p:pic>
        </p:grpSp>
        <p:sp>
          <p:nvSpPr>
            <p:cNvPr id="72" name="Oval 15"/>
            <p:cNvSpPr>
              <a:spLocks noChangeArrowheads="1"/>
            </p:cNvSpPr>
            <p:nvPr/>
          </p:nvSpPr>
          <p:spPr bwMode="auto">
            <a:xfrm>
              <a:off x="704846" y="2925433"/>
              <a:ext cx="747674" cy="203267"/>
            </a:xfrm>
            <a:prstGeom prst="ellipse">
              <a:avLst/>
            </a:prstGeom>
            <a:gradFill rotWithShape="1">
              <a:gsLst>
                <a:gs pos="0">
                  <a:srgbClr val="2676FF">
                    <a:alpha val="50000"/>
                  </a:srgbClr>
                </a:gs>
                <a:gs pos="100000">
                  <a:srgbClr val="FFFFFF">
                    <a:alpha val="0"/>
                  </a:srgbClr>
                </a:gs>
              </a:gsLst>
              <a:path path="shape">
                <a:fillToRect l="50000" t="50000" r="50000" b="50000"/>
              </a:path>
            </a:gradFill>
            <a:ln>
              <a:noFill/>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73" name="AutoShape 16"/>
            <p:cNvSpPr>
              <a:spLocks noChangeArrowheads="1"/>
            </p:cNvSpPr>
            <p:nvPr/>
          </p:nvSpPr>
          <p:spPr bwMode="auto">
            <a:xfrm>
              <a:off x="598488" y="3169989"/>
              <a:ext cx="2558921" cy="1759530"/>
            </a:xfrm>
            <a:prstGeom prst="roundRect">
              <a:avLst>
                <a:gd name="adj" fmla="val 8745"/>
              </a:avLst>
            </a:prstGeom>
            <a:gradFill rotWithShape="1">
              <a:gsLst>
                <a:gs pos="0">
                  <a:srgbClr val="FFFFFF"/>
                </a:gs>
                <a:gs pos="100000">
                  <a:srgbClr val="EAEAEA"/>
                </a:gs>
              </a:gsLst>
              <a:lin ang="2700000" scaled="1"/>
            </a:gradFill>
            <a:ln w="9525">
              <a:solidFill>
                <a:srgbClr val="DDDDDD"/>
              </a:solidFill>
              <a:round/>
              <a:headEnd/>
              <a:tailEnd/>
            </a:ln>
          </p:spPr>
          <p:txBody>
            <a:bodyPr anchor="ctr"/>
            <a:lstStyle/>
            <a:p>
              <a:pPr fontAlgn="auto">
                <a:lnSpc>
                  <a:spcPct val="150000"/>
                </a:lnSpc>
                <a:spcBef>
                  <a:spcPts val="0"/>
                </a:spcBef>
                <a:spcAft>
                  <a:spcPts val="0"/>
                </a:spcAft>
                <a:defRPr/>
              </a:pPr>
              <a:r>
                <a:rPr lang="zh-CN" altLang="zh-CN" kern="0" dirty="0">
                  <a:solidFill>
                    <a:srgbClr val="646464"/>
                  </a:solidFill>
                  <a:latin typeface="微软雅黑" pitchFamily="34" charset="-122"/>
                  <a:ea typeface="微软雅黑" pitchFamily="34" charset="-122"/>
                </a:rPr>
                <a:t>大学教学是一种专业教学，大学</a:t>
              </a:r>
              <a:r>
                <a:rPr lang="zh-CN" altLang="en-US" kern="0" dirty="0">
                  <a:solidFill>
                    <a:srgbClr val="646464"/>
                  </a:solidFill>
                  <a:latin typeface="微软雅黑" pitchFamily="34" charset="-122"/>
                  <a:ea typeface="微软雅黑" pitchFamily="34" charset="-122"/>
                </a:rPr>
                <a:t>的</a:t>
              </a:r>
              <a:r>
                <a:rPr lang="zh-CN" altLang="zh-CN" kern="0" dirty="0">
                  <a:solidFill>
                    <a:srgbClr val="646464"/>
                  </a:solidFill>
                  <a:latin typeface="微软雅黑" pitchFamily="34" charset="-122"/>
                  <a:ea typeface="微软雅黑" pitchFamily="34" charset="-122"/>
                </a:rPr>
                <a:t>课程可分为基础课、专业基础课和专业课三大类。</a:t>
              </a:r>
            </a:p>
          </p:txBody>
        </p:sp>
        <p:sp>
          <p:nvSpPr>
            <p:cNvPr id="74" name="TextBox 8"/>
            <p:cNvSpPr txBox="1"/>
            <p:nvPr/>
          </p:nvSpPr>
          <p:spPr>
            <a:xfrm>
              <a:off x="1384261" y="2730105"/>
              <a:ext cx="1800135" cy="370010"/>
            </a:xfrm>
            <a:prstGeom prst="rect">
              <a:avLst/>
            </a:prstGeom>
            <a:noFill/>
          </p:spPr>
          <p:txBody>
            <a:bodyPr wrap="none">
              <a:spAutoFit/>
            </a:bodyPr>
            <a:lstStyle/>
            <a:p>
              <a:pPr fontAlgn="auto">
                <a:spcBef>
                  <a:spcPts val="0"/>
                </a:spcBef>
                <a:spcAft>
                  <a:spcPts val="0"/>
                </a:spcAft>
                <a:defRPr/>
              </a:pPr>
              <a:r>
                <a:rPr lang="zh-CN" altLang="zh-CN" b="1" kern="100" dirty="0">
                  <a:latin typeface="Calibri" panose="020F0502020204030204" pitchFamily="34" charset="0"/>
                  <a:ea typeface="微软雅黑" panose="020B0503020204020204" pitchFamily="34" charset="-122"/>
                  <a:cs typeface="Times New Roman" panose="02020603050405020304" pitchFamily="18" charset="0"/>
                </a:rPr>
                <a:t>从课程设置来看</a:t>
              </a:r>
              <a:endParaRPr lang="zh-CN" altLang="en-US" b="1" kern="0" dirty="0">
                <a:solidFill>
                  <a:srgbClr val="646464"/>
                </a:solidFill>
                <a:latin typeface="微软雅黑" pitchFamily="34" charset="-122"/>
                <a:ea typeface="微软雅黑" pitchFamily="34" charset="-122"/>
              </a:endParaRPr>
            </a:p>
          </p:txBody>
        </p:sp>
      </p:grpSp>
      <p:grpSp>
        <p:nvGrpSpPr>
          <p:cNvPr id="79" name="组合 13"/>
          <p:cNvGrpSpPr>
            <a:grpSpLocks/>
          </p:cNvGrpSpPr>
          <p:nvPr/>
        </p:nvGrpSpPr>
        <p:grpSpPr bwMode="auto">
          <a:xfrm>
            <a:off x="3097213" y="2930525"/>
            <a:ext cx="2576512" cy="2154238"/>
            <a:chOff x="3287713" y="2304515"/>
            <a:chExt cx="2575384" cy="2154238"/>
          </a:xfrm>
        </p:grpSpPr>
        <p:sp>
          <p:nvSpPr>
            <p:cNvPr id="80" name="AutoShape 4"/>
            <p:cNvSpPr>
              <a:spLocks noChangeArrowheads="1"/>
            </p:cNvSpPr>
            <p:nvPr/>
          </p:nvSpPr>
          <p:spPr bwMode="auto">
            <a:xfrm>
              <a:off x="3301994" y="2695040"/>
              <a:ext cx="2559517" cy="417513"/>
            </a:xfrm>
            <a:prstGeom prst="roundRect">
              <a:avLst>
                <a:gd name="adj" fmla="val 16667"/>
              </a:avLst>
            </a:prstGeom>
            <a:gradFill rotWithShape="1">
              <a:gsLst>
                <a:gs pos="0">
                  <a:srgbClr val="F8F8F8"/>
                </a:gs>
                <a:gs pos="100000">
                  <a:srgbClr val="DDDDDD"/>
                </a:gs>
              </a:gsLst>
              <a:lin ang="2700000" scaled="1"/>
            </a:gradFill>
            <a:ln w="9525">
              <a:solidFill>
                <a:srgbClr val="DDDDDD"/>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81" name="AutoShape 5"/>
            <p:cNvSpPr>
              <a:spLocks noChangeArrowheads="1"/>
            </p:cNvSpPr>
            <p:nvPr/>
          </p:nvSpPr>
          <p:spPr bwMode="auto">
            <a:xfrm>
              <a:off x="3287713" y="3169703"/>
              <a:ext cx="2559516" cy="1289050"/>
            </a:xfrm>
            <a:prstGeom prst="roundRect">
              <a:avLst>
                <a:gd name="adj" fmla="val 8745"/>
              </a:avLst>
            </a:prstGeom>
            <a:gradFill rotWithShape="1">
              <a:gsLst>
                <a:gs pos="0">
                  <a:srgbClr val="FFFFFF"/>
                </a:gs>
                <a:gs pos="100000">
                  <a:srgbClr val="EAEAEA"/>
                </a:gs>
              </a:gsLst>
              <a:lin ang="2700000" scaled="1"/>
            </a:gradFill>
            <a:ln w="9525">
              <a:solidFill>
                <a:srgbClr val="DDDDDD"/>
              </a:solidFill>
              <a:round/>
              <a:headEnd/>
              <a:tailEnd/>
            </a:ln>
          </p:spPr>
          <p:txBody>
            <a:bodyPr anchor="ctr"/>
            <a:lstStyle/>
            <a:p>
              <a:pPr fontAlgn="auto">
                <a:lnSpc>
                  <a:spcPct val="150000"/>
                </a:lnSpc>
                <a:spcBef>
                  <a:spcPts val="0"/>
                </a:spcBef>
                <a:spcAft>
                  <a:spcPts val="0"/>
                </a:spcAft>
                <a:defRPr/>
              </a:pPr>
              <a:r>
                <a:rPr lang="zh-CN" altLang="zh-CN" kern="0" dirty="0">
                  <a:solidFill>
                    <a:srgbClr val="646464"/>
                  </a:solidFill>
                  <a:latin typeface="微软雅黑" pitchFamily="34" charset="-122"/>
                  <a:ea typeface="微软雅黑" pitchFamily="34" charset="-122"/>
                </a:rPr>
                <a:t>不同类型的课程各有不同的教学要求。</a:t>
              </a:r>
            </a:p>
          </p:txBody>
        </p:sp>
        <p:grpSp>
          <p:nvGrpSpPr>
            <p:cNvPr id="141341" name="Group 22"/>
            <p:cNvGrpSpPr>
              <a:grpSpLocks/>
            </p:cNvGrpSpPr>
            <p:nvPr/>
          </p:nvGrpSpPr>
          <p:grpSpPr bwMode="auto">
            <a:xfrm>
              <a:off x="3473450" y="2304515"/>
              <a:ext cx="609600" cy="595313"/>
              <a:chOff x="0" y="0"/>
              <a:chExt cx="1042" cy="1019"/>
            </a:xfrm>
          </p:grpSpPr>
          <p:grpSp>
            <p:nvGrpSpPr>
              <p:cNvPr id="141344" name="Group 23"/>
              <p:cNvGrpSpPr>
                <a:grpSpLocks/>
              </p:cNvGrpSpPr>
              <p:nvPr/>
            </p:nvGrpSpPr>
            <p:grpSpPr bwMode="auto">
              <a:xfrm>
                <a:off x="0" y="0"/>
                <a:ext cx="1042" cy="1019"/>
                <a:chOff x="0" y="0"/>
                <a:chExt cx="1042" cy="1019"/>
              </a:xfrm>
            </p:grpSpPr>
            <p:pic>
              <p:nvPicPr>
                <p:cNvPr id="141346" name="Picture 24" descr="circuler_1"/>
                <p:cNvPicPr>
                  <a:picLocks noChangeAspect="1" noChangeArrowheads="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88" name="Oval 25"/>
                <p:cNvSpPr>
                  <a:spLocks noChangeArrowheads="1"/>
                </p:cNvSpPr>
                <p:nvPr/>
              </p:nvSpPr>
              <p:spPr bwMode="auto">
                <a:xfrm>
                  <a:off x="0" y="0"/>
                  <a:ext cx="1033" cy="1019"/>
                </a:xfrm>
                <a:prstGeom prst="ellipse">
                  <a:avLst/>
                </a:prstGeom>
                <a:gradFill flip="none" rotWithShape="1">
                  <a:gsLst>
                    <a:gs pos="0">
                      <a:srgbClr val="2676FF">
                        <a:lumMod val="60000"/>
                        <a:lumOff val="40000"/>
                      </a:srgbClr>
                    </a:gs>
                    <a:gs pos="100000">
                      <a:srgbClr val="2676FF"/>
                    </a:gs>
                  </a:gsLst>
                  <a:path path="shape">
                    <a:fillToRect l="50000" t="50000" r="50000" b="50000"/>
                  </a:path>
                  <a:tileRect/>
                </a:gradFill>
                <a:ln w="19050">
                  <a:solidFill>
                    <a:srgbClr val="FFFFFF"/>
                  </a:solidFill>
                  <a:round/>
                  <a:headEnd/>
                  <a:tailEnd/>
                </a:ln>
              </p:spPr>
              <p:txBody>
                <a:bodyPr wrap="none" anchor="ctr"/>
                <a:lstStyle/>
                <a:p>
                  <a:pPr algn="ctr" fontAlgn="auto">
                    <a:spcBef>
                      <a:spcPts val="0"/>
                    </a:spcBef>
                    <a:spcAft>
                      <a:spcPts val="0"/>
                    </a:spcAft>
                    <a:defRPr/>
                  </a:pPr>
                  <a:r>
                    <a:rPr lang="en-US" altLang="zh-CN" sz="2400" kern="0" dirty="0">
                      <a:solidFill>
                        <a:srgbClr val="FFFFFF"/>
                      </a:solidFill>
                      <a:latin typeface="Impact" pitchFamily="34" charset="0"/>
                      <a:ea typeface="微软雅黑" pitchFamily="34" charset="-122"/>
                    </a:rPr>
                    <a:t>2</a:t>
                  </a:r>
                  <a:endParaRPr lang="zh-CN" altLang="en-US" sz="2400" kern="0" dirty="0">
                    <a:solidFill>
                      <a:srgbClr val="FFFFFF"/>
                    </a:solidFill>
                    <a:latin typeface="Impact" pitchFamily="34" charset="0"/>
                    <a:ea typeface="微软雅黑" pitchFamily="34" charset="-122"/>
                  </a:endParaRPr>
                </a:p>
              </p:txBody>
            </p:sp>
          </p:grpSp>
          <p:pic>
            <p:nvPicPr>
              <p:cNvPr id="141345" name="Picture 26" descr="Picture2"/>
              <p:cNvPicPr>
                <a:picLocks noChangeAspect="1" noChangeArrowheads="1"/>
              </p:cNvPicPr>
              <p:nvPr/>
            </p:nvPicPr>
            <p:blipFill>
              <a:blip r:embed="rId6"/>
              <a:srcRect/>
              <a:stretch>
                <a:fillRect/>
              </a:stretch>
            </p:blipFill>
            <p:spPr bwMode="auto">
              <a:xfrm>
                <a:off x="117" y="49"/>
                <a:ext cx="823" cy="360"/>
              </a:xfrm>
              <a:prstGeom prst="rect">
                <a:avLst/>
              </a:prstGeom>
              <a:noFill/>
              <a:ln w="9525">
                <a:noFill/>
                <a:miter lim="800000"/>
                <a:headEnd/>
                <a:tailEnd/>
              </a:ln>
            </p:spPr>
          </p:pic>
        </p:grpSp>
        <p:sp>
          <p:nvSpPr>
            <p:cNvPr id="83" name="Oval 37"/>
            <p:cNvSpPr>
              <a:spLocks noChangeArrowheads="1"/>
            </p:cNvSpPr>
            <p:nvPr/>
          </p:nvSpPr>
          <p:spPr bwMode="auto">
            <a:xfrm>
              <a:off x="3447980" y="2925228"/>
              <a:ext cx="747386" cy="203200"/>
            </a:xfrm>
            <a:prstGeom prst="ellipse">
              <a:avLst/>
            </a:prstGeom>
            <a:gradFill rotWithShape="1">
              <a:gsLst>
                <a:gs pos="0">
                  <a:srgbClr val="2676FF">
                    <a:alpha val="50000"/>
                  </a:srgbClr>
                </a:gs>
                <a:gs pos="100000">
                  <a:srgbClr val="FFFFFF">
                    <a:alpha val="0"/>
                  </a:srgbClr>
                </a:gs>
              </a:gsLst>
              <a:path path="shape">
                <a:fillToRect l="50000" t="50000" r="50000" b="50000"/>
              </a:path>
            </a:gradFill>
            <a:ln>
              <a:noFill/>
            </a:ln>
            <a:extLst>
              <a:ext uri="{91240B29-F687-4F45-9708-019B960494DF}"/>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141343" name="TextBox 18"/>
            <p:cNvSpPr txBox="1">
              <a:spLocks noChangeArrowheads="1"/>
            </p:cNvSpPr>
            <p:nvPr/>
          </p:nvSpPr>
          <p:spPr bwMode="auto">
            <a:xfrm>
              <a:off x="4062604" y="2719925"/>
              <a:ext cx="1800493" cy="369332"/>
            </a:xfrm>
            <a:prstGeom prst="rect">
              <a:avLst/>
            </a:prstGeom>
            <a:noFill/>
            <a:ln w="9525">
              <a:noFill/>
              <a:miter lim="800000"/>
              <a:headEnd/>
              <a:tailEnd/>
            </a:ln>
          </p:spPr>
          <p:txBody>
            <a:bodyPr wrap="none">
              <a:spAutoFit/>
            </a:bodyPr>
            <a:lstStyle/>
            <a:p>
              <a:r>
                <a:rPr lang="zh-CN" altLang="zh-CN" b="1">
                  <a:latin typeface="Calibri" pitchFamily="34" charset="0"/>
                  <a:ea typeface="微软雅黑" pitchFamily="34" charset="-122"/>
                  <a:cs typeface="Times New Roman" pitchFamily="18" charset="0"/>
                </a:rPr>
                <a:t>从教学角度来看</a:t>
              </a:r>
              <a:endParaRPr lang="zh-CN" altLang="en-US" b="1">
                <a:latin typeface="Calibri" pitchFamily="34" charset="0"/>
                <a:ea typeface="微软雅黑" pitchFamily="34" charset="-122"/>
                <a:cs typeface="Times New Roman" pitchFamily="18" charset="0"/>
              </a:endParaRPr>
            </a:p>
          </p:txBody>
        </p:sp>
      </p:grpSp>
      <p:grpSp>
        <p:nvGrpSpPr>
          <p:cNvPr id="89" name="组合 23"/>
          <p:cNvGrpSpPr>
            <a:grpSpLocks/>
          </p:cNvGrpSpPr>
          <p:nvPr/>
        </p:nvGrpSpPr>
        <p:grpSpPr bwMode="auto">
          <a:xfrm>
            <a:off x="5795963" y="2735263"/>
            <a:ext cx="2701925" cy="3433762"/>
            <a:chOff x="5984874" y="2304515"/>
            <a:chExt cx="2701925" cy="3434548"/>
          </a:xfrm>
        </p:grpSpPr>
        <p:sp>
          <p:nvSpPr>
            <p:cNvPr id="90" name="AutoShape 3"/>
            <p:cNvSpPr>
              <a:spLocks noChangeArrowheads="1"/>
            </p:cNvSpPr>
            <p:nvPr/>
          </p:nvSpPr>
          <p:spPr bwMode="auto">
            <a:xfrm>
              <a:off x="6002336" y="2695129"/>
              <a:ext cx="2559050" cy="417608"/>
            </a:xfrm>
            <a:prstGeom prst="roundRect">
              <a:avLst>
                <a:gd name="adj" fmla="val 16667"/>
              </a:avLst>
            </a:prstGeom>
            <a:gradFill rotWithShape="1">
              <a:gsLst>
                <a:gs pos="0">
                  <a:srgbClr val="F8F8F8"/>
                </a:gs>
                <a:gs pos="100000">
                  <a:srgbClr val="DDDDDD"/>
                </a:gs>
              </a:gsLst>
              <a:lin ang="2700000" scaled="1"/>
            </a:gradFill>
            <a:ln w="9525">
              <a:solidFill>
                <a:srgbClr val="DDDDDD"/>
              </a:solidFill>
              <a:round/>
              <a:headEnd/>
              <a:tailEnd/>
            </a:ln>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91" name="AutoShape 6"/>
            <p:cNvSpPr>
              <a:spLocks noChangeArrowheads="1"/>
            </p:cNvSpPr>
            <p:nvPr/>
          </p:nvSpPr>
          <p:spPr bwMode="auto">
            <a:xfrm>
              <a:off x="5984874" y="3169900"/>
              <a:ext cx="2701925" cy="2569163"/>
            </a:xfrm>
            <a:prstGeom prst="roundRect">
              <a:avLst>
                <a:gd name="adj" fmla="val 8745"/>
              </a:avLst>
            </a:prstGeom>
            <a:gradFill rotWithShape="1">
              <a:gsLst>
                <a:gs pos="0">
                  <a:srgbClr val="FFFFFF"/>
                </a:gs>
                <a:gs pos="100000">
                  <a:srgbClr val="EAEAEA"/>
                </a:gs>
              </a:gsLst>
              <a:lin ang="2700000" scaled="1"/>
            </a:gradFill>
            <a:ln w="9525">
              <a:solidFill>
                <a:srgbClr val="DDDDDD"/>
              </a:solidFill>
              <a:round/>
              <a:headEnd/>
              <a:tailEnd/>
            </a:ln>
          </p:spPr>
          <p:txBody>
            <a:bodyPr anchor="ctr"/>
            <a:lstStyle/>
            <a:p>
              <a:pPr fontAlgn="auto">
                <a:lnSpc>
                  <a:spcPct val="150000"/>
                </a:lnSpc>
                <a:spcBef>
                  <a:spcPts val="0"/>
                </a:spcBef>
                <a:spcAft>
                  <a:spcPts val="0"/>
                </a:spcAft>
                <a:defRPr/>
              </a:pPr>
              <a:r>
                <a:rPr lang="zh-CN" altLang="zh-CN" kern="0" dirty="0">
                  <a:solidFill>
                    <a:srgbClr val="646464"/>
                  </a:solidFill>
                  <a:latin typeface="微软雅黑" pitchFamily="34" charset="-122"/>
                  <a:ea typeface="微软雅黑" pitchFamily="34" charset="-122"/>
                </a:rPr>
                <a:t>通过课堂教学，不仅让学生系统掌握知识，而且要培养学生的思维品质（批判思维与创新思维），培养学生的学习方法和自学能力。</a:t>
              </a:r>
            </a:p>
          </p:txBody>
        </p:sp>
        <p:grpSp>
          <p:nvGrpSpPr>
            <p:cNvPr id="141332" name="Group 28"/>
            <p:cNvGrpSpPr>
              <a:grpSpLocks/>
            </p:cNvGrpSpPr>
            <p:nvPr/>
          </p:nvGrpSpPr>
          <p:grpSpPr bwMode="auto">
            <a:xfrm>
              <a:off x="6178550" y="2304515"/>
              <a:ext cx="609600" cy="595313"/>
              <a:chOff x="0" y="0"/>
              <a:chExt cx="1042" cy="1019"/>
            </a:xfrm>
          </p:grpSpPr>
          <p:grpSp>
            <p:nvGrpSpPr>
              <p:cNvPr id="141335" name="Group 29"/>
              <p:cNvGrpSpPr>
                <a:grpSpLocks/>
              </p:cNvGrpSpPr>
              <p:nvPr/>
            </p:nvGrpSpPr>
            <p:grpSpPr bwMode="auto">
              <a:xfrm>
                <a:off x="0" y="0"/>
                <a:ext cx="1042" cy="1019"/>
                <a:chOff x="0" y="0"/>
                <a:chExt cx="1042" cy="1019"/>
              </a:xfrm>
            </p:grpSpPr>
            <p:pic>
              <p:nvPicPr>
                <p:cNvPr id="141337" name="Picture 30" descr="circuler_1"/>
                <p:cNvPicPr>
                  <a:picLocks noChangeAspect="1" noChangeArrowheads="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98" name="Oval 31"/>
                <p:cNvSpPr>
                  <a:spLocks noChangeArrowheads="1"/>
                </p:cNvSpPr>
                <p:nvPr/>
              </p:nvSpPr>
              <p:spPr bwMode="auto">
                <a:xfrm>
                  <a:off x="0" y="0"/>
                  <a:ext cx="1034" cy="1019"/>
                </a:xfrm>
                <a:prstGeom prst="ellipse">
                  <a:avLst/>
                </a:prstGeom>
                <a:gradFill flip="none" rotWithShape="1">
                  <a:gsLst>
                    <a:gs pos="0">
                      <a:srgbClr val="2676FF">
                        <a:lumMod val="60000"/>
                        <a:lumOff val="40000"/>
                      </a:srgbClr>
                    </a:gs>
                    <a:gs pos="100000">
                      <a:srgbClr val="2676FF"/>
                    </a:gs>
                  </a:gsLst>
                  <a:path path="shape">
                    <a:fillToRect l="50000" t="50000" r="50000" b="50000"/>
                  </a:path>
                  <a:tileRect/>
                </a:gradFill>
                <a:ln w="19050">
                  <a:solidFill>
                    <a:srgbClr val="FFFFFF"/>
                  </a:solidFill>
                  <a:round/>
                  <a:headEnd/>
                  <a:tailEnd/>
                </a:ln>
              </p:spPr>
              <p:txBody>
                <a:bodyPr wrap="none" anchor="ctr"/>
                <a:lstStyle/>
                <a:p>
                  <a:pPr algn="ctr" fontAlgn="auto">
                    <a:spcBef>
                      <a:spcPts val="0"/>
                    </a:spcBef>
                    <a:spcAft>
                      <a:spcPts val="0"/>
                    </a:spcAft>
                    <a:defRPr/>
                  </a:pPr>
                  <a:r>
                    <a:rPr lang="en-US" altLang="zh-CN" sz="2400" kern="0" dirty="0">
                      <a:solidFill>
                        <a:srgbClr val="FFFFFF"/>
                      </a:solidFill>
                      <a:latin typeface="Impact" pitchFamily="34" charset="0"/>
                      <a:ea typeface="微软雅黑" pitchFamily="34" charset="-122"/>
                    </a:rPr>
                    <a:t>3</a:t>
                  </a:r>
                  <a:endParaRPr lang="zh-CN" altLang="en-US" sz="2400" kern="0" dirty="0">
                    <a:solidFill>
                      <a:srgbClr val="FFFFFF"/>
                    </a:solidFill>
                    <a:latin typeface="Impact" pitchFamily="34" charset="0"/>
                    <a:ea typeface="微软雅黑" pitchFamily="34" charset="-122"/>
                  </a:endParaRPr>
                </a:p>
              </p:txBody>
            </p:sp>
          </p:grpSp>
          <p:pic>
            <p:nvPicPr>
              <p:cNvPr id="141336" name="Picture 32" descr="Picture2"/>
              <p:cNvPicPr>
                <a:picLocks noChangeAspect="1" noChangeArrowheads="1"/>
              </p:cNvPicPr>
              <p:nvPr/>
            </p:nvPicPr>
            <p:blipFill>
              <a:blip r:embed="rId6"/>
              <a:srcRect/>
              <a:stretch>
                <a:fillRect/>
              </a:stretch>
            </p:blipFill>
            <p:spPr bwMode="auto">
              <a:xfrm>
                <a:off x="117" y="49"/>
                <a:ext cx="823" cy="360"/>
              </a:xfrm>
              <a:prstGeom prst="rect">
                <a:avLst/>
              </a:prstGeom>
              <a:noFill/>
              <a:ln w="9525">
                <a:noFill/>
                <a:miter lim="800000"/>
                <a:headEnd/>
                <a:tailEnd/>
              </a:ln>
            </p:spPr>
          </p:pic>
        </p:grpSp>
        <p:sp>
          <p:nvSpPr>
            <p:cNvPr id="93" name="Oval 38"/>
            <p:cNvSpPr>
              <a:spLocks noChangeArrowheads="1"/>
            </p:cNvSpPr>
            <p:nvPr/>
          </p:nvSpPr>
          <p:spPr bwMode="auto">
            <a:xfrm>
              <a:off x="6113461" y="2925369"/>
              <a:ext cx="747713" cy="203247"/>
            </a:xfrm>
            <a:prstGeom prst="ellipse">
              <a:avLst/>
            </a:prstGeom>
            <a:gradFill rotWithShape="1">
              <a:gsLst>
                <a:gs pos="0">
                  <a:srgbClr val="2676FF">
                    <a:alpha val="50000"/>
                  </a:srgbClr>
                </a:gs>
                <a:gs pos="100000">
                  <a:srgbClr val="FFFFFF">
                    <a:alpha val="0"/>
                  </a:srgbClr>
                </a:gs>
              </a:gsLst>
              <a:path path="shape">
                <a:fillToRect l="50000" t="50000" r="50000" b="50000"/>
              </a:path>
            </a:gradFill>
            <a:ln>
              <a:noFill/>
            </a:ln>
            <a:extLst>
              <a:ext uri="{91240B29-F687-4F45-9708-019B960494DF}"/>
            </a:extLst>
          </p:spPr>
          <p:txBody>
            <a:bodyPr wrap="none" anchor="ctr"/>
            <a:lstStyle/>
            <a:p>
              <a:pPr fontAlgn="auto">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141334" name="TextBox 28"/>
            <p:cNvSpPr txBox="1">
              <a:spLocks noChangeArrowheads="1"/>
            </p:cNvSpPr>
            <p:nvPr/>
          </p:nvSpPr>
          <p:spPr bwMode="auto">
            <a:xfrm>
              <a:off x="6760895" y="2730665"/>
              <a:ext cx="1800493" cy="369332"/>
            </a:xfrm>
            <a:prstGeom prst="rect">
              <a:avLst/>
            </a:prstGeom>
            <a:noFill/>
            <a:ln w="9525">
              <a:noFill/>
              <a:miter lim="800000"/>
              <a:headEnd/>
              <a:tailEnd/>
            </a:ln>
          </p:spPr>
          <p:txBody>
            <a:bodyPr wrap="none">
              <a:spAutoFit/>
            </a:bodyPr>
            <a:lstStyle/>
            <a:p>
              <a:r>
                <a:rPr lang="zh-CN" altLang="zh-CN" b="1">
                  <a:latin typeface="Calibri" pitchFamily="34" charset="0"/>
                  <a:ea typeface="微软雅黑" pitchFamily="34" charset="-122"/>
                  <a:cs typeface="Times New Roman" pitchFamily="18" charset="0"/>
                </a:rPr>
                <a:t>从最终目标来看</a:t>
              </a:r>
              <a:endParaRPr lang="zh-CN" altLang="en-US" b="1">
                <a:latin typeface="Calibri" pitchFamily="34" charset="0"/>
                <a:ea typeface="微软雅黑" pitchFamily="34" charset="-122"/>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fade">
                                      <p:cBhvr>
                                        <p:cTn id="2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3362"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43363"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3369"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43370"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43371"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3" name="矩形 12"/>
          <p:cNvSpPr/>
          <p:nvPr/>
        </p:nvSpPr>
        <p:spPr>
          <a:xfrm>
            <a:off x="538163" y="1804988"/>
            <a:ext cx="7862887" cy="1016000"/>
          </a:xfrm>
          <a:prstGeom prst="rect">
            <a:avLst/>
          </a:prstGeom>
        </p:spPr>
        <p:txBody>
          <a:bodyPr>
            <a:spAutoFit/>
          </a:bodyPr>
          <a:lstStyle/>
          <a:p>
            <a:pPr indent="355600" algn="just">
              <a:lnSpc>
                <a:spcPct val="150000"/>
              </a:lnSpc>
            </a:pPr>
            <a:r>
              <a:rPr lang="zh-CN" altLang="zh-CN" sz="2000">
                <a:latin typeface="Calibri" pitchFamily="34" charset="0"/>
                <a:ea typeface="微软雅黑" pitchFamily="34" charset="-122"/>
                <a:cs typeface="Times New Roman" pitchFamily="18" charset="0"/>
              </a:rPr>
              <a:t>备课是教师上好一门课的先决条件。</a:t>
            </a:r>
            <a:endParaRPr lang="en-US" altLang="zh-CN" sz="2000">
              <a:latin typeface="Calibri" pitchFamily="34" charset="0"/>
              <a:ea typeface="微软雅黑" pitchFamily="34" charset="-122"/>
              <a:cs typeface="Times New Roman" pitchFamily="18" charset="0"/>
            </a:endParaRPr>
          </a:p>
          <a:p>
            <a:pPr indent="355600" algn="just">
              <a:lnSpc>
                <a:spcPct val="150000"/>
              </a:lnSpc>
            </a:pPr>
            <a:r>
              <a:rPr lang="zh-CN" altLang="zh-CN" sz="2000">
                <a:latin typeface="Calibri" pitchFamily="34" charset="0"/>
                <a:ea typeface="微软雅黑" pitchFamily="34" charset="-122"/>
                <a:cs typeface="Times New Roman" pitchFamily="18" charset="0"/>
              </a:rPr>
              <a:t>备课至少要从两方面考虑：</a:t>
            </a:r>
            <a:endParaRPr lang="zh-CN" altLang="zh-CN" sz="1400">
              <a:latin typeface="Calibri" pitchFamily="34" charset="0"/>
              <a:ea typeface="微软雅黑" pitchFamily="34" charset="-122"/>
              <a:cs typeface="Times New Roman" pitchFamily="18" charset="0"/>
            </a:endParaRPr>
          </a:p>
        </p:txBody>
      </p:sp>
      <p:sp>
        <p:nvSpPr>
          <p:cNvPr id="15" name="五边形 14"/>
          <p:cNvSpPr/>
          <p:nvPr/>
        </p:nvSpPr>
        <p:spPr>
          <a:xfrm>
            <a:off x="0" y="1136650"/>
            <a:ext cx="1601788" cy="461963"/>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1600" kern="100" dirty="0">
                <a:solidFill>
                  <a:schemeClr val="bg1"/>
                </a:solidFill>
                <a:latin typeface="微软雅黑" panose="020B0503020204020204" pitchFamily="34" charset="-122"/>
                <a:ea typeface="+mn-ea"/>
                <a:cs typeface="Times New Roman" panose="02020603050405020304" pitchFamily="18" charset="0"/>
              </a:rPr>
              <a:t>1</a:t>
            </a:r>
            <a:r>
              <a:rPr lang="zh-CN" altLang="zh-CN" sz="16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100" kern="100" dirty="0">
              <a:solidFill>
                <a:schemeClr val="bg1"/>
              </a:solidFill>
              <a:latin typeface="Calibri" panose="020F0502020204030204" pitchFamily="34" charset="0"/>
              <a:ea typeface="+mn-ea"/>
              <a:cs typeface="Times New Roman" panose="02020603050405020304" pitchFamily="18" charset="0"/>
            </a:endParaRPr>
          </a:p>
        </p:txBody>
      </p:sp>
      <p:grpSp>
        <p:nvGrpSpPr>
          <p:cNvPr id="14" name="组合 13"/>
          <p:cNvGrpSpPr>
            <a:grpSpLocks/>
          </p:cNvGrpSpPr>
          <p:nvPr/>
        </p:nvGrpSpPr>
        <p:grpSpPr bwMode="auto">
          <a:xfrm>
            <a:off x="781050" y="2976563"/>
            <a:ext cx="7762875" cy="2190750"/>
            <a:chOff x="780858" y="2976665"/>
            <a:chExt cx="7763820" cy="2191415"/>
          </a:xfrm>
        </p:grpSpPr>
        <p:pic>
          <p:nvPicPr>
            <p:cNvPr id="21" name="图片 20"/>
            <p:cNvPicPr>
              <a:picLocks noChangeAspect="1"/>
            </p:cNvPicPr>
            <p:nvPr/>
          </p:nvPicPr>
          <p:blipFill>
            <a:blip r:embed="rId5">
              <a:extLst>
                <a:ext uri="{28A0092B-C50C-407E-A947-70E740481C1C}"/>
              </a:extLst>
            </a:blip>
            <a:stretch>
              <a:fillRect/>
            </a:stretch>
          </p:blipFill>
          <p:spPr>
            <a:xfrm>
              <a:off x="780907" y="2976665"/>
              <a:ext cx="7722269" cy="2191415"/>
            </a:xfrm>
            <a:prstGeom prst="rect">
              <a:avLst/>
            </a:prstGeom>
            <a:effectLst>
              <a:innerShdw blurRad="63500" dist="50800" dir="18900000">
                <a:prstClr val="black">
                  <a:alpha val="50000"/>
                </a:prstClr>
              </a:innerShdw>
            </a:effectLst>
          </p:spPr>
        </p:pic>
        <p:sp>
          <p:nvSpPr>
            <p:cNvPr id="22" name="TextBox 12"/>
            <p:cNvSpPr txBox="1"/>
            <p:nvPr/>
          </p:nvSpPr>
          <p:spPr>
            <a:xfrm>
              <a:off x="1136501" y="3248209"/>
              <a:ext cx="2830858" cy="430344"/>
            </a:xfrm>
            <a:prstGeom prst="rect">
              <a:avLst/>
            </a:prstGeom>
            <a:noFill/>
          </p:spPr>
          <p:txBody>
            <a:bodyPr>
              <a:spAutoFit/>
            </a:bodyPr>
            <a:lstStyle/>
            <a:p>
              <a:pPr algn="ctr" fontAlgn="auto">
                <a:lnSpc>
                  <a:spcPct val="110000"/>
                </a:lnSpc>
                <a:spcBef>
                  <a:spcPts val="0"/>
                </a:spcBef>
                <a:spcAft>
                  <a:spcPts val="0"/>
                </a:spcAft>
                <a:defRPr/>
              </a:pPr>
              <a:r>
                <a:rPr lang="zh-CN" altLang="zh-CN" sz="2000" b="1"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大纲、教材、参考资料</a:t>
              </a:r>
              <a:endParaRPr lang="zh-CN" altLang="en-US" sz="2000" b="1" kern="0" spc="-600" dirty="0">
                <a:solidFill>
                  <a:schemeClr val="bg1"/>
                </a:solidFill>
                <a:latin typeface="方正姚体" pitchFamily="2" charset="-122"/>
                <a:ea typeface="方正姚体" pitchFamily="2" charset="-122"/>
              </a:endParaRPr>
            </a:p>
          </p:txBody>
        </p:sp>
        <p:sp>
          <p:nvSpPr>
            <p:cNvPr id="143377" name="TextBox 13"/>
            <p:cNvSpPr txBox="1">
              <a:spLocks noChangeArrowheads="1"/>
            </p:cNvSpPr>
            <p:nvPr/>
          </p:nvSpPr>
          <p:spPr bwMode="auto">
            <a:xfrm>
              <a:off x="5171583" y="3816248"/>
              <a:ext cx="3096344" cy="430887"/>
            </a:xfrm>
            <a:prstGeom prst="rect">
              <a:avLst/>
            </a:prstGeom>
            <a:noFill/>
            <a:ln w="9525">
              <a:noFill/>
              <a:miter lim="800000"/>
              <a:headEnd/>
              <a:tailEnd/>
            </a:ln>
          </p:spPr>
          <p:txBody>
            <a:bodyPr>
              <a:spAutoFit/>
            </a:bodyPr>
            <a:lstStyle/>
            <a:p>
              <a:pPr algn="ctr">
                <a:lnSpc>
                  <a:spcPct val="110000"/>
                </a:lnSpc>
              </a:pPr>
              <a:r>
                <a:rPr lang="zh-CN" altLang="zh-CN" sz="2000" b="1">
                  <a:solidFill>
                    <a:schemeClr val="bg1"/>
                  </a:solidFill>
                  <a:latin typeface="Calibri" pitchFamily="34" charset="0"/>
                  <a:ea typeface="微软雅黑" pitchFamily="34" charset="-122"/>
                  <a:cs typeface="Times New Roman" pitchFamily="18" charset="0"/>
                </a:rPr>
                <a:t>学生原有学习情况的掌握</a:t>
              </a:r>
              <a:endParaRPr lang="zh-CN" altLang="en-US" sz="2000" b="1">
                <a:solidFill>
                  <a:schemeClr val="bg1"/>
                </a:solidFill>
                <a:latin typeface="Calibri" pitchFamily="34" charset="0"/>
                <a:ea typeface="微软雅黑" pitchFamily="34" charset="-122"/>
                <a:cs typeface="Times New Roman" pitchFamily="18" charset="0"/>
              </a:endParaRPr>
            </a:p>
          </p:txBody>
        </p:sp>
        <p:sp>
          <p:nvSpPr>
            <p:cNvPr id="143378" name="TextBox 14"/>
            <p:cNvSpPr txBox="1">
              <a:spLocks noChangeArrowheads="1"/>
            </p:cNvSpPr>
            <p:nvPr/>
          </p:nvSpPr>
          <p:spPr bwMode="auto">
            <a:xfrm>
              <a:off x="780858" y="3705548"/>
              <a:ext cx="3330980" cy="879742"/>
            </a:xfrm>
            <a:prstGeom prst="rect">
              <a:avLst/>
            </a:prstGeom>
            <a:noFill/>
            <a:ln w="9525">
              <a:noFill/>
              <a:miter lim="800000"/>
              <a:headEnd/>
              <a:tailEnd/>
            </a:ln>
          </p:spPr>
          <p:txBody>
            <a:bodyPr>
              <a:spAutoFit/>
            </a:bodyPr>
            <a:lstStyle/>
            <a:p>
              <a:pPr indent="355600" algn="just">
                <a:lnSpc>
                  <a:spcPct val="150000"/>
                </a:lnSpc>
              </a:pPr>
              <a:r>
                <a:rPr lang="zh-CN" altLang="zh-CN">
                  <a:latin typeface="Calibri" pitchFamily="34" charset="0"/>
                  <a:ea typeface="微软雅黑" pitchFamily="34" charset="-122"/>
                  <a:cs typeface="Times New Roman" pitchFamily="18" charset="0"/>
                </a:rPr>
                <a:t>包括知识在学科中的地位，对后续课程的影响。</a:t>
              </a:r>
              <a:endParaRPr lang="zh-CN" altLang="zh-CN" sz="1200">
                <a:latin typeface="Calibri" pitchFamily="34" charset="0"/>
                <a:ea typeface="微软雅黑" pitchFamily="34" charset="-122"/>
                <a:cs typeface="Times New Roman" pitchFamily="18" charset="0"/>
              </a:endParaRPr>
            </a:p>
          </p:txBody>
        </p:sp>
        <p:sp>
          <p:nvSpPr>
            <p:cNvPr id="25" name="TextBox 15"/>
            <p:cNvSpPr txBox="1"/>
            <p:nvPr/>
          </p:nvSpPr>
          <p:spPr>
            <a:xfrm>
              <a:off x="5213698" y="4380441"/>
              <a:ext cx="3330980" cy="452574"/>
            </a:xfrm>
            <a:prstGeom prst="rect">
              <a:avLst/>
            </a:prstGeom>
            <a:noFill/>
          </p:spPr>
          <p:txBody>
            <a:bodyPr>
              <a:spAutoFit/>
            </a:bodyPr>
            <a:lstStyle/>
            <a:p>
              <a:pPr fontAlgn="auto">
                <a:lnSpc>
                  <a:spcPct val="130000"/>
                </a:lnSpc>
                <a:spcBef>
                  <a:spcPts val="0"/>
                </a:spcBef>
                <a:spcAft>
                  <a:spcPts val="0"/>
                </a:spcAft>
                <a:defRPr/>
              </a:pP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包括不同层次学生的需要</a:t>
              </a:r>
              <a:r>
                <a:rPr lang="zh-CN" altLang="en-US" kern="100" dirty="0">
                  <a:latin typeface="Calibri" panose="020F0502020204030204" pitchFamily="34" charset="0"/>
                  <a:ea typeface="微软雅黑" panose="020B0503020204020204" pitchFamily="34" charset="-122"/>
                  <a:cs typeface="Times New Roman" panose="02020603050405020304" pitchFamily="18" charset="0"/>
                </a:rPr>
                <a:t>。</a:t>
              </a:r>
              <a:endParaRPr lang="en-US" altLang="zh-CN" kern="0" dirty="0">
                <a:solidFill>
                  <a:sysClr val="windowText" lastClr="000000">
                    <a:lumMod val="65000"/>
                    <a:lumOff val="35000"/>
                  </a:sysClr>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5410"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45411"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5417"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45418"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45419"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3" name="矩形 12"/>
          <p:cNvSpPr/>
          <p:nvPr/>
        </p:nvSpPr>
        <p:spPr>
          <a:xfrm>
            <a:off x="247650" y="4216400"/>
            <a:ext cx="2725738" cy="504825"/>
          </a:xfrm>
          <a:prstGeom prst="rect">
            <a:avLst/>
          </a:prstGeom>
        </p:spPr>
        <p:txBody>
          <a:bodyPr wrap="none">
            <a:spAutoFit/>
          </a:bodyPr>
          <a:lstStyle/>
          <a:p>
            <a:pPr indent="355600" algn="just" fontAlgn="auto">
              <a:lnSpc>
                <a:spcPct val="150000"/>
              </a:lnSpc>
              <a:spcBef>
                <a:spcPts val="0"/>
              </a:spcBef>
              <a:spcAft>
                <a:spcPts val="0"/>
              </a:spcAft>
              <a:defRPr/>
            </a:pP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a:t>
            </a:r>
            <a:r>
              <a:rPr lang="en-US" altLang="zh-CN" sz="2000" kern="100" dirty="0">
                <a:latin typeface="Calibri" panose="020F0502020204030204" pitchFamily="34" charset="0"/>
                <a:ea typeface="微软雅黑" panose="020B0503020204020204" pitchFamily="34" charset="-122"/>
                <a:cs typeface="Times New Roman" panose="02020603050405020304" pitchFamily="18" charset="0"/>
              </a:rPr>
              <a:t>2</a:t>
            </a: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）备课项目流程</a:t>
            </a:r>
          </a:p>
        </p:txBody>
      </p:sp>
      <p:pic>
        <p:nvPicPr>
          <p:cNvPr id="145421" name="图片 13"/>
          <p:cNvPicPr>
            <a:picLocks noChangeAspect="1"/>
          </p:cNvPicPr>
          <p:nvPr/>
        </p:nvPicPr>
        <p:blipFill>
          <a:blip r:embed="rId5"/>
          <a:srcRect t="4602" b="16080"/>
          <a:stretch>
            <a:fillRect/>
          </a:stretch>
        </p:blipFill>
        <p:spPr bwMode="auto">
          <a:xfrm>
            <a:off x="977900" y="1674813"/>
            <a:ext cx="3371850" cy="2190750"/>
          </a:xfrm>
          <a:prstGeom prst="rect">
            <a:avLst/>
          </a:prstGeom>
          <a:noFill/>
          <a:ln w="9525">
            <a:noFill/>
            <a:miter lim="800000"/>
            <a:headEnd/>
            <a:tailEnd/>
          </a:ln>
        </p:spPr>
      </p:pic>
      <p:sp>
        <p:nvSpPr>
          <p:cNvPr id="16" name="矩形 15"/>
          <p:cNvSpPr/>
          <p:nvPr/>
        </p:nvSpPr>
        <p:spPr>
          <a:xfrm>
            <a:off x="4565650" y="2387600"/>
            <a:ext cx="4157663" cy="1477963"/>
          </a:xfrm>
          <a:prstGeom prst="rect">
            <a:avLst/>
          </a:prstGeom>
        </p:spPr>
        <p:txBody>
          <a:bodyPr>
            <a:spAutoFit/>
          </a:bodyPr>
          <a:lstStyle/>
          <a:p>
            <a:pPr marL="342900" indent="-342900" algn="just" fontAlgn="auto">
              <a:lnSpc>
                <a:spcPct val="150000"/>
              </a:lnSpc>
              <a:spcBef>
                <a:spcPts val="0"/>
              </a:spcBef>
              <a:spcAft>
                <a:spcPts val="0"/>
              </a:spcAft>
              <a:buClr>
                <a:srgbClr val="0070C0"/>
              </a:buClr>
              <a:buSzPct val="100000"/>
              <a:buFont typeface="Wingdings" panose="05000000000000000000" pitchFamily="2" charset="2"/>
              <a:buChar char="ü"/>
              <a:defRPr/>
            </a:pP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明确教学目标</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fontAlgn="auto">
              <a:lnSpc>
                <a:spcPct val="150000"/>
              </a:lnSpc>
              <a:spcBef>
                <a:spcPts val="0"/>
              </a:spcBef>
              <a:spcAft>
                <a:spcPts val="0"/>
              </a:spcAft>
              <a:buClr>
                <a:srgbClr val="0070C0"/>
              </a:buClr>
              <a:buSzPct val="100000"/>
              <a:buFont typeface="Wingdings" panose="05000000000000000000" pitchFamily="2" charset="2"/>
              <a:buChar char="ü"/>
              <a:defRPr/>
            </a:pP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界定教学内容</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fontAlgn="auto">
              <a:lnSpc>
                <a:spcPct val="150000"/>
              </a:lnSpc>
              <a:spcBef>
                <a:spcPts val="0"/>
              </a:spcBef>
              <a:spcAft>
                <a:spcPts val="0"/>
              </a:spcAft>
              <a:buClr>
                <a:srgbClr val="0070C0"/>
              </a:buClr>
              <a:buSzPct val="100000"/>
              <a:buFont typeface="Wingdings" panose="05000000000000000000" pitchFamily="2" charset="2"/>
              <a:buChar char="ü"/>
              <a:defRPr/>
            </a:pP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选择教学行为和组织形式</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5423" name="矩形 16"/>
          <p:cNvSpPr>
            <a:spLocks noChangeArrowheads="1"/>
          </p:cNvSpPr>
          <p:nvPr/>
        </p:nvSpPr>
        <p:spPr bwMode="auto">
          <a:xfrm>
            <a:off x="247650" y="2117725"/>
            <a:ext cx="2468563" cy="504825"/>
          </a:xfrm>
          <a:prstGeom prst="rect">
            <a:avLst/>
          </a:prstGeom>
          <a:noFill/>
          <a:ln w="9525">
            <a:noFill/>
            <a:miter lim="800000"/>
            <a:headEnd/>
            <a:tailEnd/>
          </a:ln>
        </p:spPr>
        <p:txBody>
          <a:bodyPr wrap="none">
            <a:spAutoFit/>
          </a:bodyPr>
          <a:lstStyle/>
          <a:p>
            <a:pPr indent="355600" algn="just">
              <a:lnSpc>
                <a:spcPct val="150000"/>
              </a:lnSpc>
            </a:pPr>
            <a:r>
              <a:rPr lang="zh-CN" altLang="zh-CN" sz="2000">
                <a:latin typeface="Calibri" pitchFamily="34" charset="0"/>
                <a:ea typeface="微软雅黑" pitchFamily="34" charset="-122"/>
                <a:cs typeface="Times New Roman" pitchFamily="18" charset="0"/>
              </a:rPr>
              <a:t>（</a:t>
            </a:r>
            <a:r>
              <a:rPr lang="en-US" altLang="zh-CN" sz="2000">
                <a:latin typeface="Calibri" pitchFamily="34" charset="0"/>
                <a:ea typeface="微软雅黑" pitchFamily="34" charset="-122"/>
                <a:cs typeface="Times New Roman" pitchFamily="18" charset="0"/>
              </a:rPr>
              <a:t>1</a:t>
            </a:r>
            <a:r>
              <a:rPr lang="zh-CN" altLang="zh-CN" sz="2000">
                <a:latin typeface="Calibri" pitchFamily="34" charset="0"/>
                <a:ea typeface="微软雅黑" pitchFamily="34" charset="-122"/>
                <a:cs typeface="Times New Roman" pitchFamily="18" charset="0"/>
              </a:rPr>
              <a:t>）备课的目的</a:t>
            </a:r>
            <a:endParaRPr lang="zh-CN" altLang="zh-CN" sz="1400">
              <a:latin typeface="Calibri" pitchFamily="34" charset="0"/>
              <a:ea typeface="微软雅黑" pitchFamily="34" charset="-122"/>
              <a:cs typeface="Times New Roman" pitchFamily="18" charset="0"/>
            </a:endParaRPr>
          </a:p>
        </p:txBody>
      </p:sp>
      <p:sp>
        <p:nvSpPr>
          <p:cNvPr id="15" name="五边形 14"/>
          <p:cNvSpPr/>
          <p:nvPr/>
        </p:nvSpPr>
        <p:spPr>
          <a:xfrm>
            <a:off x="0" y="1136650"/>
            <a:ext cx="1912938" cy="554038"/>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2000" kern="100" dirty="0">
                <a:solidFill>
                  <a:schemeClr val="bg1"/>
                </a:solidFill>
                <a:latin typeface="微软雅黑" panose="020B0503020204020204" pitchFamily="34" charset="-122"/>
                <a:ea typeface="+mn-ea"/>
                <a:cs typeface="Times New Roman" panose="02020603050405020304" pitchFamily="18" charset="0"/>
              </a:rPr>
              <a:t>1</a:t>
            </a:r>
            <a:r>
              <a:rPr lang="zh-CN" altLang="zh-CN" sz="20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400" kern="100" dirty="0">
              <a:solidFill>
                <a:schemeClr val="bg1"/>
              </a:solidFill>
              <a:latin typeface="Calibri" panose="020F0502020204030204" pitchFamily="34" charset="0"/>
              <a:ea typeface="+mn-ea"/>
              <a:cs typeface="Times New Roman" panose="02020603050405020304" pitchFamily="18" charset="0"/>
            </a:endParaRPr>
          </a:p>
        </p:txBody>
      </p:sp>
      <p:grpSp>
        <p:nvGrpSpPr>
          <p:cNvPr id="23" name="组合 22"/>
          <p:cNvGrpSpPr>
            <a:grpSpLocks/>
          </p:cNvGrpSpPr>
          <p:nvPr/>
        </p:nvGrpSpPr>
        <p:grpSpPr bwMode="auto">
          <a:xfrm>
            <a:off x="63500" y="4932363"/>
            <a:ext cx="8991600" cy="396875"/>
            <a:chOff x="63500" y="4932337"/>
            <a:chExt cx="8991402" cy="396977"/>
          </a:xfrm>
        </p:grpSpPr>
        <p:sp>
          <p:nvSpPr>
            <p:cNvPr id="18" name="五边形 17"/>
            <p:cNvSpPr/>
            <p:nvPr/>
          </p:nvSpPr>
          <p:spPr>
            <a:xfrm>
              <a:off x="63500" y="4932337"/>
              <a:ext cx="1887496" cy="369982"/>
            </a:xfrm>
            <a:prstGeom prst="homePlate">
              <a:avLst/>
            </a:prstGeom>
            <a:solidFill>
              <a:srgbClr val="0070C0"/>
            </a:solidFill>
          </p:spPr>
          <p:txBody>
            <a:bodyPr wrap="none">
              <a:spAutoFit/>
            </a:bodyPr>
            <a:lstStyle/>
            <a:p>
              <a:pPr fontAlgn="auto">
                <a:spcBef>
                  <a:spcPts val="0"/>
                </a:spcBef>
                <a:spcAft>
                  <a:spcPts val="0"/>
                </a:spcAft>
                <a:defRPr/>
              </a:pP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教学目标的确定</a:t>
              </a:r>
              <a:endParaRPr lang="zh-CN" altLang="en-US" dirty="0">
                <a:solidFill>
                  <a:schemeClr val="bg1"/>
                </a:solidFill>
                <a:latin typeface="+mn-lt"/>
                <a:ea typeface="+mn-ea"/>
              </a:endParaRPr>
            </a:p>
          </p:txBody>
        </p:sp>
        <p:sp>
          <p:nvSpPr>
            <p:cNvPr id="19" name="五边形 18"/>
            <p:cNvSpPr/>
            <p:nvPr/>
          </p:nvSpPr>
          <p:spPr>
            <a:xfrm>
              <a:off x="1950996" y="4949803"/>
              <a:ext cx="1887495" cy="368395"/>
            </a:xfrm>
            <a:prstGeom prst="homePlate">
              <a:avLst/>
            </a:prstGeom>
            <a:solidFill>
              <a:srgbClr val="0070C0"/>
            </a:solidFill>
          </p:spPr>
          <p:txBody>
            <a:bodyPr wrap="none">
              <a:spAutoFit/>
            </a:bodyPr>
            <a:lstStyle/>
            <a:p>
              <a:pPr fontAlgn="auto">
                <a:spcBef>
                  <a:spcPts val="0"/>
                </a:spcBef>
                <a:spcAft>
                  <a:spcPts val="0"/>
                </a:spcAft>
                <a:defRPr/>
              </a:pP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教学内容的处理</a:t>
              </a:r>
              <a:endParaRPr lang="zh-CN" altLang="en-US"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endParaRPr>
            </a:p>
          </p:txBody>
        </p:sp>
        <p:sp>
          <p:nvSpPr>
            <p:cNvPr id="20" name="五边形 19"/>
            <p:cNvSpPr/>
            <p:nvPr/>
          </p:nvSpPr>
          <p:spPr>
            <a:xfrm>
              <a:off x="3844842" y="4951392"/>
              <a:ext cx="1887496" cy="368395"/>
            </a:xfrm>
            <a:prstGeom prst="homePlate">
              <a:avLst/>
            </a:prstGeom>
            <a:solidFill>
              <a:srgbClr val="0070C0"/>
            </a:solidFill>
          </p:spPr>
          <p:txBody>
            <a:bodyPr wrap="none">
              <a:spAutoFit/>
            </a:bodyPr>
            <a:lstStyle/>
            <a:p>
              <a:pPr fontAlgn="auto">
                <a:spcBef>
                  <a:spcPts val="0"/>
                </a:spcBef>
                <a:spcAft>
                  <a:spcPts val="0"/>
                </a:spcAft>
                <a:defRPr/>
              </a:pP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教学行为的选择</a:t>
              </a:r>
              <a:endParaRPr lang="zh-CN" altLang="en-US"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endParaRPr>
            </a:p>
          </p:txBody>
        </p:sp>
        <p:sp>
          <p:nvSpPr>
            <p:cNvPr id="21" name="五边形 20"/>
            <p:cNvSpPr/>
            <p:nvPr/>
          </p:nvSpPr>
          <p:spPr>
            <a:xfrm>
              <a:off x="5737100" y="4959331"/>
              <a:ext cx="1889083" cy="369983"/>
            </a:xfrm>
            <a:prstGeom prst="homePlate">
              <a:avLst/>
            </a:prstGeom>
            <a:solidFill>
              <a:srgbClr val="0070C0"/>
            </a:solidFill>
          </p:spPr>
          <p:txBody>
            <a:bodyPr wrap="none">
              <a:spAutoFit/>
            </a:bodyPr>
            <a:lstStyle/>
            <a:p>
              <a:pPr fontAlgn="auto">
                <a:spcBef>
                  <a:spcPts val="0"/>
                </a:spcBef>
                <a:spcAft>
                  <a:spcPts val="0"/>
                </a:spcAft>
                <a:defRPr/>
              </a:pP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组织形式的设计</a:t>
              </a:r>
              <a:endParaRPr lang="zh-CN" altLang="en-US"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endParaRPr>
            </a:p>
          </p:txBody>
        </p:sp>
        <p:sp>
          <p:nvSpPr>
            <p:cNvPr id="22" name="五边形 21"/>
            <p:cNvSpPr/>
            <p:nvPr/>
          </p:nvSpPr>
          <p:spPr>
            <a:xfrm>
              <a:off x="7626183" y="4959331"/>
              <a:ext cx="1428719" cy="369983"/>
            </a:xfrm>
            <a:prstGeom prst="homePlate">
              <a:avLst/>
            </a:prstGeom>
            <a:solidFill>
              <a:srgbClr val="0070C0"/>
            </a:solidFill>
          </p:spPr>
          <p:txBody>
            <a:bodyPr wrap="none">
              <a:spAutoFit/>
            </a:bodyPr>
            <a:lstStyle/>
            <a:p>
              <a:pPr fontAlgn="auto">
                <a:spcBef>
                  <a:spcPts val="0"/>
                </a:spcBef>
                <a:spcAft>
                  <a:spcPts val="0"/>
                </a:spcAft>
                <a:defRPr/>
              </a:pPr>
              <a:r>
                <a:rPr lang="zh-CN" altLang="zh-CN"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教案的产生</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745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4745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746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4746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4746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5" name="五边形 14"/>
          <p:cNvSpPr/>
          <p:nvPr/>
        </p:nvSpPr>
        <p:spPr>
          <a:xfrm>
            <a:off x="0" y="1136650"/>
            <a:ext cx="1601788" cy="461963"/>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1600" kern="100" dirty="0">
                <a:solidFill>
                  <a:schemeClr val="bg1"/>
                </a:solidFill>
                <a:latin typeface="微软雅黑" panose="020B0503020204020204" pitchFamily="34" charset="-122"/>
                <a:ea typeface="+mn-ea"/>
                <a:cs typeface="Times New Roman" panose="02020603050405020304" pitchFamily="18" charset="0"/>
              </a:rPr>
              <a:t>1</a:t>
            </a:r>
            <a:r>
              <a:rPr lang="zh-CN" altLang="zh-CN" sz="16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100" kern="100" dirty="0">
              <a:solidFill>
                <a:schemeClr val="bg1"/>
              </a:solidFill>
              <a:latin typeface="Calibri" panose="020F0502020204030204" pitchFamily="34" charset="0"/>
              <a:ea typeface="+mn-ea"/>
              <a:cs typeface="Times New Roman" panose="02020603050405020304" pitchFamily="18" charset="0"/>
            </a:endParaRPr>
          </a:p>
        </p:txBody>
      </p:sp>
      <p:sp>
        <p:nvSpPr>
          <p:cNvPr id="14" name="矩形 13"/>
          <p:cNvSpPr/>
          <p:nvPr/>
        </p:nvSpPr>
        <p:spPr>
          <a:xfrm>
            <a:off x="1636713" y="1149350"/>
            <a:ext cx="2981325" cy="554038"/>
          </a:xfrm>
          <a:prstGeom prst="rect">
            <a:avLst/>
          </a:prstGeom>
        </p:spPr>
        <p:txBody>
          <a:bodyPr wrap="none">
            <a:spAutoFit/>
          </a:bodyPr>
          <a:lstStyle/>
          <a:p>
            <a:pPr indent="355600" algn="just" fontAlgn="auto">
              <a:lnSpc>
                <a:spcPct val="150000"/>
              </a:lnSpc>
              <a:spcBef>
                <a:spcPts val="0"/>
              </a:spcBef>
              <a:spcAft>
                <a:spcPts val="0"/>
              </a:spcAft>
              <a:defRPr/>
            </a:pP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a:t>
            </a:r>
            <a:r>
              <a:rPr lang="en-US" altLang="zh-CN" sz="2000" kern="100" dirty="0">
                <a:latin typeface="Calibri" panose="020F0502020204030204" pitchFamily="34" charset="0"/>
                <a:ea typeface="微软雅黑" panose="020B0503020204020204" pitchFamily="34" charset="-122"/>
                <a:cs typeface="Times New Roman" panose="02020603050405020304" pitchFamily="18" charset="0"/>
              </a:rPr>
              <a:t>3</a:t>
            </a: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）教案的一般格式</a:t>
            </a:r>
          </a:p>
        </p:txBody>
      </p:sp>
      <p:graphicFrame>
        <p:nvGraphicFramePr>
          <p:cNvPr id="16" name="Group 73"/>
          <p:cNvGraphicFramePr>
            <a:graphicFrameLocks noGrp="1"/>
          </p:cNvGraphicFramePr>
          <p:nvPr/>
        </p:nvGraphicFramePr>
        <p:xfrm>
          <a:off x="857250" y="1846263"/>
          <a:ext cx="7416800" cy="4316412"/>
        </p:xfrm>
        <a:graphic>
          <a:graphicData uri="http://schemas.openxmlformats.org/drawingml/2006/table">
            <a:tbl>
              <a:tblPr/>
              <a:tblGrid>
                <a:gridCol w="1655762">
                  <a:extLst>
                    <a:ext uri="{9D8B030D-6E8A-4147-A177-3AD203B41FA5}"/>
                  </a:extLst>
                </a:gridCol>
                <a:gridCol w="2663825">
                  <a:extLst>
                    <a:ext uri="{9D8B030D-6E8A-4147-A177-3AD203B41FA5}"/>
                  </a:extLst>
                </a:gridCol>
                <a:gridCol w="3097213">
                  <a:extLst>
                    <a:ext uri="{9D8B030D-6E8A-4147-A177-3AD203B41FA5}"/>
                  </a:extLst>
                </a:gridCol>
              </a:tblGrid>
              <a:tr h="741417">
                <a:tc>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教案标题格式</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科目：　　　　　　教师：　　　　　　　日期：</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班级：　　　　　　人数：　　　　　　　课时：</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extLst>
              </a:tr>
              <a:tr h="390554">
                <a:tc gridSpan="3">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目　　标：</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extLst>
              </a:tr>
              <a:tr h="388966">
                <a:tc gridSpan="3">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材料与设备：</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extLst>
              </a:tr>
              <a:tr h="469934">
                <a:tc gridSpan="2">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内　　　容</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方　　法</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898789">
                <a:tc gridSpan="2">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1</a:t>
                      </a: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：导入</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2</a:t>
                      </a: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：呈现</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分阶段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1</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分阶段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3</a:t>
                      </a: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运用</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阶段</a:t>
                      </a:r>
                      <a:r>
                        <a:rPr kumimoji="0" lang="en-US" altLang="zh-CN"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4</a:t>
                      </a:r>
                      <a:r>
                        <a:rPr kumimoji="0" lang="zh-CN" altLang="en-US" sz="16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总结</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26751">
                <a:tc gridSpan="2">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rPr>
                        <a:t>备　　注</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defRPr>
                      </a:lvl1pPr>
                      <a:lvl2pPr>
                        <a:spcBef>
                          <a:spcPct val="20000"/>
                        </a:spcBef>
                        <a:defRPr sz="2000">
                          <a:solidFill>
                            <a:schemeClr val="tx1"/>
                          </a:solidFill>
                          <a:latin typeface="Arial" panose="020B0604020202020204" pitchFamily="34" charset="0"/>
                          <a:ea typeface="黑体" panose="02010609060101010101" pitchFamily="49" charset="-122"/>
                        </a:defRPr>
                      </a:lvl2pPr>
                      <a:lvl3pPr>
                        <a:spcBef>
                          <a:spcPct val="20000"/>
                        </a:spcBef>
                        <a:defRPr>
                          <a:solidFill>
                            <a:schemeClr val="tx1"/>
                          </a:solidFill>
                          <a:latin typeface="Arial" panose="020B0604020202020204" pitchFamily="34" charset="0"/>
                          <a:ea typeface="黑体" panose="02010609060101010101" pitchFamily="49" charset="-122"/>
                        </a:defRPr>
                      </a:lvl3pPr>
                      <a:lvl4pPr>
                        <a:spcBef>
                          <a:spcPct val="20000"/>
                        </a:spcBef>
                        <a:defRPr sz="1600">
                          <a:solidFill>
                            <a:schemeClr val="tx1"/>
                          </a:solidFill>
                          <a:latin typeface="Arial" panose="020B0604020202020204" pitchFamily="34" charset="0"/>
                          <a:ea typeface="黑体" panose="02010609060101010101" pitchFamily="49" charset="-122"/>
                        </a:defRPr>
                      </a:lvl4pPr>
                      <a:lvl5pPr>
                        <a:spcBef>
                          <a:spcPct val="20000"/>
                        </a:spcBef>
                        <a:defRPr sz="1400">
                          <a:solidFill>
                            <a:schemeClr val="tx1"/>
                          </a:solidFill>
                          <a:latin typeface="Arial" panose="020B0604020202020204" pitchFamily="34" charset="0"/>
                          <a:ea typeface="黑体" panose="02010609060101010101" pitchFamily="49" charset="-122"/>
                        </a:defRPr>
                      </a:lvl5pPr>
                      <a:lvl6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6pPr>
                      <a:lvl7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7pPr>
                      <a:lvl8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8pPr>
                      <a:lvl9pPr fontAlgn="base">
                        <a:spcBef>
                          <a:spcPct val="20000"/>
                        </a:spcBef>
                        <a:spcAft>
                          <a:spcPct val="0"/>
                        </a:spcAft>
                        <a:defRPr sz="1400">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9506"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49507"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9513"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49514"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49515"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5" name="五边形 14"/>
          <p:cNvSpPr/>
          <p:nvPr/>
        </p:nvSpPr>
        <p:spPr>
          <a:xfrm>
            <a:off x="0" y="1136650"/>
            <a:ext cx="2009775" cy="554038"/>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2000" kern="100" dirty="0">
                <a:solidFill>
                  <a:schemeClr val="bg1"/>
                </a:solidFill>
                <a:latin typeface="微软雅黑" panose="020B0503020204020204" pitchFamily="34" charset="-122"/>
                <a:ea typeface="+mn-ea"/>
                <a:cs typeface="Times New Roman" panose="02020603050405020304" pitchFamily="18" charset="0"/>
              </a:rPr>
              <a:t>1</a:t>
            </a:r>
            <a:r>
              <a:rPr lang="zh-CN" altLang="zh-CN" sz="20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400" kern="100" dirty="0">
              <a:solidFill>
                <a:schemeClr val="bg1"/>
              </a:solidFill>
              <a:latin typeface="Calibri" panose="020F0502020204030204" pitchFamily="34" charset="0"/>
              <a:ea typeface="+mn-ea"/>
              <a:cs typeface="Times New Roman" panose="02020603050405020304" pitchFamily="18" charset="0"/>
            </a:endParaRPr>
          </a:p>
        </p:txBody>
      </p:sp>
      <p:sp>
        <p:nvSpPr>
          <p:cNvPr id="13" name="矩形 12"/>
          <p:cNvSpPr/>
          <p:nvPr/>
        </p:nvSpPr>
        <p:spPr>
          <a:xfrm>
            <a:off x="5297488" y="1584325"/>
            <a:ext cx="2854325" cy="461963"/>
          </a:xfrm>
          <a:prstGeom prst="rect">
            <a:avLst/>
          </a:prstGeom>
        </p:spPr>
        <p:txBody>
          <a:bodyPr wrap="none">
            <a:spAutoFit/>
          </a:bodyPr>
          <a:lstStyle/>
          <a:p>
            <a:pPr indent="355600" algn="just" fontAlgn="auto">
              <a:spcBef>
                <a:spcPts val="0"/>
              </a:spcBef>
              <a:spcAft>
                <a:spcPts val="0"/>
              </a:spcAft>
              <a:defRPr/>
            </a:pPr>
            <a:r>
              <a:rPr lang="zh-CN" altLang="zh-CN" sz="2400" kern="100" dirty="0">
                <a:latin typeface="Calibri" panose="020F0502020204030204" pitchFamily="34" charset="0"/>
                <a:ea typeface="微软雅黑" panose="020B0503020204020204" pitchFamily="34" charset="-122"/>
                <a:cs typeface="Times New Roman" panose="02020603050405020304" pitchFamily="18" charset="0"/>
              </a:rPr>
              <a:t>（</a:t>
            </a:r>
            <a:r>
              <a:rPr lang="en-US" altLang="zh-CN" sz="2400" kern="100" dirty="0">
                <a:latin typeface="Calibri" panose="020F0502020204030204" pitchFamily="34" charset="0"/>
                <a:ea typeface="微软雅黑" panose="020B0503020204020204" pitchFamily="34" charset="-122"/>
                <a:cs typeface="Times New Roman" panose="02020603050405020304" pitchFamily="18" charset="0"/>
              </a:rPr>
              <a:t>4</a:t>
            </a:r>
            <a:r>
              <a:rPr lang="zh-CN" altLang="zh-CN" sz="2400" kern="100" dirty="0">
                <a:latin typeface="Calibri" panose="020F0502020204030204" pitchFamily="34" charset="0"/>
                <a:ea typeface="微软雅黑" panose="020B0503020204020204" pitchFamily="34" charset="-122"/>
                <a:cs typeface="Times New Roman" panose="02020603050405020304" pitchFamily="18" charset="0"/>
              </a:rPr>
              <a:t>）备课的类型</a:t>
            </a:r>
          </a:p>
        </p:txBody>
      </p:sp>
      <p:sp>
        <p:nvSpPr>
          <p:cNvPr id="17" name="矩形 16"/>
          <p:cNvSpPr/>
          <p:nvPr/>
        </p:nvSpPr>
        <p:spPr>
          <a:xfrm>
            <a:off x="474663" y="4970463"/>
            <a:ext cx="8221662" cy="966787"/>
          </a:xfrm>
          <a:prstGeom prst="rect">
            <a:avLst/>
          </a:prstGeom>
        </p:spPr>
        <p:txBody>
          <a:bodyPr>
            <a:spAutoFit/>
          </a:bodyPr>
          <a:lstStyle/>
          <a:p>
            <a:pPr indent="355600" algn="just">
              <a:lnSpc>
                <a:spcPct val="150000"/>
              </a:lnSpc>
            </a:pPr>
            <a:r>
              <a:rPr lang="zh-CN" altLang="zh-CN" sz="2000" b="1">
                <a:latin typeface="Calibri" pitchFamily="34" charset="0"/>
                <a:ea typeface="微软雅黑" pitchFamily="34" charset="-122"/>
                <a:cs typeface="Times New Roman" pitchFamily="18" charset="0"/>
              </a:rPr>
              <a:t>真正的课堂教学千变万化，要依靠教师的“教育机智”去应变，这是一个有经验的教师和年轻教师的最大区别。</a:t>
            </a:r>
            <a:endParaRPr lang="zh-CN" altLang="zh-CN" sz="1400" b="1">
              <a:latin typeface="Calibri" pitchFamily="34" charset="0"/>
              <a:ea typeface="微软雅黑" pitchFamily="34" charset="-122"/>
              <a:cs typeface="Times New Roman" pitchFamily="18" charset="0"/>
            </a:endParaRPr>
          </a:p>
        </p:txBody>
      </p:sp>
      <p:grpSp>
        <p:nvGrpSpPr>
          <p:cNvPr id="23" name="组合 22"/>
          <p:cNvGrpSpPr>
            <a:grpSpLocks/>
          </p:cNvGrpSpPr>
          <p:nvPr/>
        </p:nvGrpSpPr>
        <p:grpSpPr bwMode="auto">
          <a:xfrm>
            <a:off x="520700" y="1785938"/>
            <a:ext cx="8175625" cy="2922587"/>
            <a:chOff x="520112" y="1785622"/>
            <a:chExt cx="8175569" cy="2923251"/>
          </a:xfrm>
        </p:grpSpPr>
        <p:grpSp>
          <p:nvGrpSpPr>
            <p:cNvPr id="149520" name="组合 13"/>
            <p:cNvGrpSpPr>
              <a:grpSpLocks/>
            </p:cNvGrpSpPr>
            <p:nvPr/>
          </p:nvGrpSpPr>
          <p:grpSpPr bwMode="auto">
            <a:xfrm>
              <a:off x="520112" y="1785622"/>
              <a:ext cx="8175569" cy="2923251"/>
              <a:chOff x="520112" y="1785622"/>
              <a:chExt cx="8175569" cy="2923251"/>
            </a:xfrm>
          </p:grpSpPr>
          <p:pic>
            <p:nvPicPr>
              <p:cNvPr id="16" name="图片 15"/>
              <p:cNvPicPr>
                <a:picLocks noChangeAspect="1"/>
              </p:cNvPicPr>
              <p:nvPr/>
            </p:nvPicPr>
            <p:blipFill>
              <a:blip r:embed="rId5">
                <a:extLst>
                  <a:ext uri="{28A0092B-C50C-407E-A947-70E740481C1C}"/>
                </a:extLst>
              </a:blip>
              <a:stretch>
                <a:fillRect/>
              </a:stretch>
            </p:blipFill>
            <p:spPr>
              <a:xfrm>
                <a:off x="520112" y="1785622"/>
                <a:ext cx="8175569" cy="2191415"/>
              </a:xfrm>
              <a:prstGeom prst="rect">
                <a:avLst/>
              </a:prstGeom>
              <a:effectLst>
                <a:innerShdw blurRad="63500" dist="50800" dir="18900000">
                  <a:prstClr val="black">
                    <a:alpha val="50000"/>
                  </a:prstClr>
                </a:innerShdw>
              </a:effectLst>
            </p:spPr>
          </p:pic>
          <p:sp>
            <p:nvSpPr>
              <p:cNvPr id="149525" name="矩形 17"/>
              <p:cNvSpPr>
                <a:spLocks noChangeArrowheads="1"/>
              </p:cNvSpPr>
              <p:nvPr/>
            </p:nvSpPr>
            <p:spPr bwMode="auto">
              <a:xfrm>
                <a:off x="520112" y="2538268"/>
                <a:ext cx="3632175" cy="2170605"/>
              </a:xfrm>
              <a:prstGeom prst="rect">
                <a:avLst/>
              </a:prstGeom>
              <a:noFill/>
              <a:ln w="9525">
                <a:noFill/>
                <a:miter lim="800000"/>
                <a:headEnd/>
                <a:tailEnd/>
              </a:ln>
            </p:spPr>
            <p:txBody>
              <a:bodyPr>
                <a:spAutoFit/>
              </a:bodyPr>
              <a:lstStyle/>
              <a:p>
                <a:pPr algn="just">
                  <a:lnSpc>
                    <a:spcPct val="150000"/>
                  </a:lnSpc>
                </a:pPr>
                <a:r>
                  <a:rPr lang="zh-CN" altLang="zh-CN">
                    <a:latin typeface="Calibri" pitchFamily="34" charset="0"/>
                    <a:ea typeface="微软雅黑" pitchFamily="34" charset="-122"/>
                    <a:cs typeface="Times New Roman" pitchFamily="18" charset="0"/>
                  </a:rPr>
                  <a:t>教师要明确所任教的该课程在整个课程体系中的地位和作用；要明确概念、定理等在该课程中的重要性；要了解学生的学习兴趣、动机及学习这门课的基础科研课题知识状况。</a:t>
                </a:r>
                <a:endParaRPr lang="zh-CN" altLang="zh-CN" sz="1200">
                  <a:latin typeface="Calibri" pitchFamily="34" charset="0"/>
                  <a:ea typeface="微软雅黑" pitchFamily="34" charset="-122"/>
                  <a:cs typeface="Times New Roman" pitchFamily="18" charset="0"/>
                </a:endParaRPr>
              </a:p>
            </p:txBody>
          </p:sp>
          <p:sp>
            <p:nvSpPr>
              <p:cNvPr id="19" name="矩形 18"/>
              <p:cNvSpPr/>
              <p:nvPr/>
            </p:nvSpPr>
            <p:spPr>
              <a:xfrm>
                <a:off x="5144468" y="3179764"/>
                <a:ext cx="3551213" cy="922547"/>
              </a:xfrm>
              <a:prstGeom prst="rect">
                <a:avLst/>
              </a:prstGeom>
            </p:spPr>
            <p:txBody>
              <a:bodyPr>
                <a:spAutoFit/>
              </a:bodyPr>
              <a:lstStyle/>
              <a:p>
                <a:pPr fontAlgn="auto">
                  <a:lnSpc>
                    <a:spcPct val="150000"/>
                  </a:lnSpc>
                  <a:spcBef>
                    <a:spcPts val="0"/>
                  </a:spcBef>
                  <a:spcAft>
                    <a:spcPts val="0"/>
                  </a:spcAft>
                  <a:defRPr/>
                </a:pPr>
                <a:r>
                  <a:rPr lang="zh-CN" altLang="zh-CN" kern="100" dirty="0">
                    <a:latin typeface="Calibri" panose="020F0502020204030204" pitchFamily="34" charset="0"/>
                    <a:ea typeface="微软雅黑" panose="020B0503020204020204" pitchFamily="34" charset="-122"/>
                    <a:cs typeface="Times New Roman" panose="02020603050405020304" pitchFamily="18" charset="0"/>
                  </a:rPr>
                  <a:t>教师结合自己专业教学，平时的学习提高及学历进修提高。</a:t>
                </a:r>
                <a:endParaRPr lang="zh-CN" altLang="en-US" dirty="0">
                  <a:latin typeface="+mn-lt"/>
                  <a:ea typeface="+mn-ea"/>
                </a:endParaRPr>
              </a:p>
            </p:txBody>
          </p:sp>
        </p:grpSp>
        <p:grpSp>
          <p:nvGrpSpPr>
            <p:cNvPr id="149521" name="组合 21"/>
            <p:cNvGrpSpPr>
              <a:grpSpLocks/>
            </p:cNvGrpSpPr>
            <p:nvPr/>
          </p:nvGrpSpPr>
          <p:grpSpPr bwMode="auto">
            <a:xfrm>
              <a:off x="1909931" y="2055892"/>
              <a:ext cx="5535200" cy="966885"/>
              <a:chOff x="1909931" y="2055892"/>
              <a:chExt cx="5535200" cy="966885"/>
            </a:xfrm>
          </p:grpSpPr>
          <p:sp>
            <p:nvSpPr>
              <p:cNvPr id="20" name="矩形 19"/>
              <p:cNvSpPr/>
              <p:nvPr/>
            </p:nvSpPr>
            <p:spPr>
              <a:xfrm>
                <a:off x="1909165" y="2055558"/>
                <a:ext cx="1552564" cy="400141"/>
              </a:xfrm>
              <a:prstGeom prst="rect">
                <a:avLst/>
              </a:prstGeom>
            </p:spPr>
            <p:txBody>
              <a:bodyPr>
                <a:spAutoFit/>
              </a:bodyPr>
              <a:lstStyle/>
              <a:p>
                <a:pPr fontAlgn="auto">
                  <a:spcBef>
                    <a:spcPts val="0"/>
                  </a:spcBef>
                  <a:spcAft>
                    <a:spcPts val="0"/>
                  </a:spcAft>
                  <a:defRPr/>
                </a:pPr>
                <a:r>
                  <a:rPr lang="zh-CN" altLang="zh-CN" sz="2000" kern="1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rPr>
                  <a:t>直接备课</a:t>
                </a:r>
              </a:p>
            </p:txBody>
          </p:sp>
          <p:sp>
            <p:nvSpPr>
              <p:cNvPr id="21" name="矩形 20"/>
              <p:cNvSpPr/>
              <p:nvPr/>
            </p:nvSpPr>
            <p:spPr>
              <a:xfrm>
                <a:off x="6233485" y="2622424"/>
                <a:ext cx="1211254" cy="400141"/>
              </a:xfrm>
              <a:prstGeom prst="rect">
                <a:avLst/>
              </a:prstGeom>
            </p:spPr>
            <p:txBody>
              <a:bodyPr>
                <a:spAutoFit/>
              </a:bodyPr>
              <a:lstStyle/>
              <a:p>
                <a:pPr fontAlgn="auto">
                  <a:spcBef>
                    <a:spcPts val="0"/>
                  </a:spcBef>
                  <a:spcAft>
                    <a:spcPts val="0"/>
                  </a:spcAft>
                  <a:defRPr/>
                </a:pPr>
                <a:r>
                  <a:rPr lang="zh-CN" altLang="zh-CN" sz="2000" kern="1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rPr>
                  <a:t>间接备课</a:t>
                </a:r>
                <a:endParaRPr lang="zh-CN" altLang="en-US" sz="2000" kern="1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1554"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51555"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156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51562"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51563"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3" name="矩形 12"/>
          <p:cNvSpPr/>
          <p:nvPr/>
        </p:nvSpPr>
        <p:spPr>
          <a:xfrm>
            <a:off x="1897063" y="1223963"/>
            <a:ext cx="5546725" cy="400050"/>
          </a:xfrm>
          <a:prstGeom prst="rect">
            <a:avLst/>
          </a:prstGeom>
        </p:spPr>
        <p:txBody>
          <a:bodyPr wrap="none">
            <a:spAutoFit/>
          </a:bodyPr>
          <a:lstStyle/>
          <a:p>
            <a:pPr indent="355600" algn="just" fontAlgn="auto">
              <a:spcBef>
                <a:spcPts val="0"/>
              </a:spcBef>
              <a:spcAft>
                <a:spcPts val="0"/>
              </a:spcAft>
              <a:defRPr/>
            </a:pP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a:t>
            </a:r>
            <a:r>
              <a:rPr lang="en-US" altLang="zh-CN" sz="2000" kern="100" dirty="0">
                <a:latin typeface="Calibri" panose="020F0502020204030204" pitchFamily="34" charset="0"/>
                <a:ea typeface="微软雅黑" panose="020B0503020204020204" pitchFamily="34" charset="-122"/>
                <a:cs typeface="Times New Roman" panose="02020603050405020304" pitchFamily="18" charset="0"/>
              </a:rPr>
              <a:t>5</a:t>
            </a: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）备课中的问题设计和学生课后思考要求</a:t>
            </a:r>
          </a:p>
        </p:txBody>
      </p:sp>
      <p:sp>
        <p:nvSpPr>
          <p:cNvPr id="16" name="五边形 15"/>
          <p:cNvSpPr/>
          <p:nvPr/>
        </p:nvSpPr>
        <p:spPr>
          <a:xfrm>
            <a:off x="0" y="1136650"/>
            <a:ext cx="2009775" cy="554038"/>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2000" kern="100" dirty="0">
                <a:solidFill>
                  <a:schemeClr val="bg1"/>
                </a:solidFill>
                <a:latin typeface="微软雅黑" panose="020B0503020204020204" pitchFamily="34" charset="-122"/>
                <a:ea typeface="+mn-ea"/>
                <a:cs typeface="Times New Roman" panose="02020603050405020304" pitchFamily="18" charset="0"/>
              </a:rPr>
              <a:t>1</a:t>
            </a:r>
            <a:r>
              <a:rPr lang="zh-CN" altLang="zh-CN" sz="20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400" kern="100" dirty="0">
              <a:solidFill>
                <a:schemeClr val="bg1"/>
              </a:solidFill>
              <a:latin typeface="Calibri" panose="020F0502020204030204" pitchFamily="34" charset="0"/>
              <a:ea typeface="+mn-ea"/>
              <a:cs typeface="Times New Roman" panose="02020603050405020304" pitchFamily="18" charset="0"/>
            </a:endParaRPr>
          </a:p>
        </p:txBody>
      </p:sp>
      <p:grpSp>
        <p:nvGrpSpPr>
          <p:cNvPr id="23" name="组合 22"/>
          <p:cNvGrpSpPr>
            <a:grpSpLocks/>
          </p:cNvGrpSpPr>
          <p:nvPr/>
        </p:nvGrpSpPr>
        <p:grpSpPr bwMode="auto">
          <a:xfrm>
            <a:off x="0" y="1778000"/>
            <a:ext cx="9144000" cy="4572000"/>
            <a:chOff x="0" y="1778588"/>
            <a:chExt cx="9144000" cy="4572000"/>
          </a:xfrm>
        </p:grpSpPr>
        <p:pic>
          <p:nvPicPr>
            <p:cNvPr id="151571" name="图片 21"/>
            <p:cNvPicPr>
              <a:picLocks noChangeAspect="1"/>
            </p:cNvPicPr>
            <p:nvPr/>
          </p:nvPicPr>
          <p:blipFill>
            <a:blip r:embed="rId5"/>
            <a:srcRect/>
            <a:stretch>
              <a:fillRect/>
            </a:stretch>
          </p:blipFill>
          <p:spPr bwMode="auto">
            <a:xfrm>
              <a:off x="0" y="1778588"/>
              <a:ext cx="9144000" cy="4572000"/>
            </a:xfrm>
            <a:prstGeom prst="rect">
              <a:avLst/>
            </a:prstGeom>
            <a:noFill/>
            <a:ln w="9525">
              <a:noFill/>
              <a:miter lim="800000"/>
              <a:headEnd/>
              <a:tailEnd/>
            </a:ln>
          </p:spPr>
        </p:pic>
        <p:sp>
          <p:nvSpPr>
            <p:cNvPr id="151572" name="矩形 19"/>
            <p:cNvSpPr>
              <a:spLocks noChangeArrowheads="1"/>
            </p:cNvSpPr>
            <p:nvPr/>
          </p:nvSpPr>
          <p:spPr bwMode="auto">
            <a:xfrm>
              <a:off x="3619676" y="3864533"/>
              <a:ext cx="5250014" cy="400110"/>
            </a:xfrm>
            <a:prstGeom prst="rect">
              <a:avLst/>
            </a:prstGeom>
            <a:noFill/>
            <a:ln w="9525">
              <a:noFill/>
              <a:miter lim="800000"/>
              <a:headEnd/>
              <a:tailEnd/>
            </a:ln>
          </p:spPr>
          <p:txBody>
            <a:bodyPr>
              <a:spAutoFit/>
            </a:bodyPr>
            <a:lstStyle/>
            <a:p>
              <a:r>
                <a:rPr lang="en-US" altLang="zh-CN" sz="2000" b="1">
                  <a:latin typeface="Calibri" pitchFamily="34" charset="0"/>
                  <a:ea typeface="微软雅黑" pitchFamily="34" charset="-122"/>
                  <a:cs typeface="Times New Roman" pitchFamily="18" charset="0"/>
                </a:rPr>
                <a:t>“</a:t>
              </a:r>
              <a:r>
                <a:rPr lang="zh-CN" altLang="zh-CN" sz="2000" b="1">
                  <a:latin typeface="Calibri" pitchFamily="34" charset="0"/>
                  <a:ea typeface="微软雅黑" pitchFamily="34" charset="-122"/>
                  <a:cs typeface="Times New Roman" pitchFamily="18" charset="0"/>
                </a:rPr>
                <a:t>提出一个问题比解决一个问题更重要。</a:t>
              </a:r>
              <a:r>
                <a:rPr lang="en-US" altLang="zh-CN" sz="2000" b="1">
                  <a:latin typeface="Calibri" pitchFamily="34" charset="0"/>
                  <a:ea typeface="微软雅黑" pitchFamily="34" charset="-122"/>
                  <a:cs typeface="Times New Roman" pitchFamily="18" charset="0"/>
                </a:rPr>
                <a:t>”</a:t>
              </a:r>
              <a:endParaRPr lang="zh-CN" altLang="en-US" sz="2000" b="1">
                <a:latin typeface="Calibri" pitchFamily="34" charset="0"/>
                <a:cs typeface="Times New Roman" pitchFamily="18" charset="0"/>
              </a:endParaRPr>
            </a:p>
          </p:txBody>
        </p:sp>
      </p:grpSp>
      <p:sp>
        <p:nvSpPr>
          <p:cNvPr id="24" name="矩形 23"/>
          <p:cNvSpPr/>
          <p:nvPr/>
        </p:nvSpPr>
        <p:spPr>
          <a:xfrm>
            <a:off x="1038225" y="1949450"/>
            <a:ext cx="7335838" cy="175418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lnSpc>
                <a:spcPct val="150000"/>
              </a:lnSpc>
              <a:spcBef>
                <a:spcPts val="0"/>
              </a:spcBef>
              <a:spcAft>
                <a:spcPts val="0"/>
              </a:spcAft>
              <a:defRPr/>
            </a:pPr>
            <a:r>
              <a:rPr lang="zh-CN" altLang="en-US" dirty="0">
                <a:ea typeface="微软雅黑" panose="020B0503020204020204" pitchFamily="34" charset="-122"/>
                <a:cs typeface="Times New Roman" panose="02020603050405020304" pitchFamily="18" charset="0"/>
              </a:rPr>
              <a:t>存在的问题：</a:t>
            </a:r>
            <a:r>
              <a:rPr lang="zh-CN" altLang="zh-CN" dirty="0">
                <a:latin typeface="仿宋" panose="02010609060101010101" pitchFamily="49" charset="-122"/>
                <a:ea typeface="仿宋" panose="02010609060101010101" pitchFamily="49" charset="-122"/>
              </a:rPr>
              <a:t>提出来的问题以基础性的问题较多，拓展性和应用性的问题较少，创造性的问题更少，有的问题内容和提问方式缺乏创意，有的问题禁不起推敲，只是为问而问，为活跃而活跃，学生的思维活动并没有真正展开，不利于思维的发展。</a:t>
            </a:r>
            <a:endParaRPr lang="zh-CN" altLang="en-US" dirty="0">
              <a:latin typeface="仿宋" panose="02010609060101010101" pitchFamily="49" charset="-122"/>
              <a:ea typeface="仿宋" panose="02010609060101010101" pitchFamily="49" charset="-122"/>
              <a:cs typeface="Times New Roman" panose="02020603050405020304" pitchFamily="18" charset="0"/>
            </a:endParaRPr>
          </a:p>
        </p:txBody>
      </p:sp>
      <p:grpSp>
        <p:nvGrpSpPr>
          <p:cNvPr id="27" name="组合 26"/>
          <p:cNvGrpSpPr>
            <a:grpSpLocks/>
          </p:cNvGrpSpPr>
          <p:nvPr/>
        </p:nvGrpSpPr>
        <p:grpSpPr bwMode="auto">
          <a:xfrm>
            <a:off x="708025" y="3814763"/>
            <a:ext cx="7889875" cy="2535237"/>
            <a:chOff x="707644" y="3815107"/>
            <a:chExt cx="7890763" cy="2535481"/>
          </a:xfrm>
        </p:grpSpPr>
        <p:pic>
          <p:nvPicPr>
            <p:cNvPr id="151569" name="图片 24"/>
            <p:cNvPicPr>
              <a:picLocks noChangeAspect="1"/>
            </p:cNvPicPr>
            <p:nvPr/>
          </p:nvPicPr>
          <p:blipFill>
            <a:blip r:embed="rId6"/>
            <a:srcRect t="21922" r="60506"/>
            <a:stretch>
              <a:fillRect/>
            </a:stretch>
          </p:blipFill>
          <p:spPr bwMode="auto">
            <a:xfrm>
              <a:off x="5667317" y="3815107"/>
              <a:ext cx="2931090" cy="2535481"/>
            </a:xfrm>
            <a:prstGeom prst="rect">
              <a:avLst/>
            </a:prstGeom>
            <a:noFill/>
            <a:ln w="9525">
              <a:noFill/>
              <a:miter lim="800000"/>
              <a:headEnd/>
              <a:tailEnd/>
            </a:ln>
          </p:spPr>
        </p:pic>
        <p:sp>
          <p:nvSpPr>
            <p:cNvPr id="151570" name="矩形 25"/>
            <p:cNvSpPr>
              <a:spLocks noChangeArrowheads="1"/>
            </p:cNvSpPr>
            <p:nvPr/>
          </p:nvSpPr>
          <p:spPr bwMode="auto">
            <a:xfrm>
              <a:off x="707644" y="3961707"/>
              <a:ext cx="4862399" cy="1754326"/>
            </a:xfrm>
            <a:prstGeom prst="rect">
              <a:avLst/>
            </a:prstGeom>
            <a:noFill/>
            <a:ln w="9525">
              <a:noFill/>
              <a:miter lim="800000"/>
              <a:headEnd/>
              <a:tailEnd/>
            </a:ln>
          </p:spPr>
          <p:txBody>
            <a:bodyPr>
              <a:spAutoFit/>
            </a:bodyPr>
            <a:lstStyle/>
            <a:p>
              <a:pPr>
                <a:lnSpc>
                  <a:spcPct val="150000"/>
                </a:lnSpc>
              </a:pPr>
              <a:r>
                <a:rPr lang="zh-CN" altLang="zh-CN">
                  <a:latin typeface="Calibri" pitchFamily="34" charset="0"/>
                  <a:ea typeface="微软雅黑" pitchFamily="34" charset="-122"/>
                  <a:cs typeface="Times New Roman" pitchFamily="18" charset="0"/>
                </a:rPr>
                <a:t>“要把知识的果实放在让学生跳一跳才能够得着的位置。” 课堂提问既不能让学生高不可攀，也不可让学生唾手可得，而应该让学生跳一跳</a:t>
              </a:r>
              <a:r>
                <a:rPr lang="zh-CN" altLang="en-US">
                  <a:latin typeface="Calibri" pitchFamily="34" charset="0"/>
                  <a:ea typeface="微软雅黑" pitchFamily="34" charset="-122"/>
                  <a:cs typeface="Times New Roman" pitchFamily="18" charset="0"/>
                </a:rPr>
                <a:t>，</a:t>
              </a:r>
              <a:r>
                <a:rPr lang="zh-CN" altLang="zh-CN">
                  <a:latin typeface="Calibri" pitchFamily="34" charset="0"/>
                  <a:ea typeface="微软雅黑" pitchFamily="34" charset="-122"/>
                  <a:cs typeface="Times New Roman" pitchFamily="18" charset="0"/>
                </a:rPr>
                <a:t>开动大脑积极思考后获得正确的结论。</a:t>
              </a:r>
              <a:endParaRPr lang="zh-CN" altLang="en-US">
                <a:latin typeface="Calibri" pitchFamily="34"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3602"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53603"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3609"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53610"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53611"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3" name="矩形 12"/>
          <p:cNvSpPr/>
          <p:nvPr/>
        </p:nvSpPr>
        <p:spPr>
          <a:xfrm>
            <a:off x="1714500" y="1262063"/>
            <a:ext cx="5546725" cy="400050"/>
          </a:xfrm>
          <a:prstGeom prst="rect">
            <a:avLst/>
          </a:prstGeom>
        </p:spPr>
        <p:txBody>
          <a:bodyPr wrap="none">
            <a:spAutoFit/>
          </a:bodyPr>
          <a:lstStyle/>
          <a:p>
            <a:pPr indent="355600" algn="just" fontAlgn="auto">
              <a:spcBef>
                <a:spcPts val="0"/>
              </a:spcBef>
              <a:spcAft>
                <a:spcPts val="0"/>
              </a:spcAft>
              <a:defRPr/>
            </a:pP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a:t>
            </a:r>
            <a:r>
              <a:rPr lang="en-US" altLang="zh-CN" sz="2000" kern="100" dirty="0">
                <a:latin typeface="Calibri" panose="020F0502020204030204" pitchFamily="34" charset="0"/>
                <a:ea typeface="微软雅黑" panose="020B0503020204020204" pitchFamily="34" charset="-122"/>
                <a:cs typeface="Times New Roman" panose="02020603050405020304" pitchFamily="18" charset="0"/>
              </a:rPr>
              <a:t>6</a:t>
            </a:r>
            <a:r>
              <a:rPr lang="zh-CN" altLang="zh-CN" sz="2000" kern="100" dirty="0">
                <a:latin typeface="Calibri" panose="020F0502020204030204" pitchFamily="34" charset="0"/>
                <a:ea typeface="微软雅黑" panose="020B0503020204020204" pitchFamily="34" charset="-122"/>
                <a:cs typeface="Times New Roman" panose="02020603050405020304" pitchFamily="18" charset="0"/>
              </a:rPr>
              <a:t>）对实验、实习、实践课的教学内容安排</a:t>
            </a:r>
          </a:p>
        </p:txBody>
      </p:sp>
      <p:sp>
        <p:nvSpPr>
          <p:cNvPr id="16" name="五边形 15"/>
          <p:cNvSpPr/>
          <p:nvPr/>
        </p:nvSpPr>
        <p:spPr>
          <a:xfrm>
            <a:off x="0" y="1136650"/>
            <a:ext cx="2009775" cy="554038"/>
          </a:xfrm>
          <a:prstGeom prst="homePlate">
            <a:avLst/>
          </a:prstGeom>
          <a:solidFill>
            <a:srgbClr val="0070C0"/>
          </a:solidFill>
        </p:spPr>
        <p:txBody>
          <a:bodyPr>
            <a:spAutoFit/>
          </a:bodyPr>
          <a:lstStyle/>
          <a:p>
            <a:pPr indent="355600" algn="just" fontAlgn="auto">
              <a:lnSpc>
                <a:spcPct val="150000"/>
              </a:lnSpc>
              <a:spcBef>
                <a:spcPts val="0"/>
              </a:spcBef>
              <a:spcAft>
                <a:spcPts val="0"/>
              </a:spcAft>
              <a:defRPr/>
            </a:pPr>
            <a:r>
              <a:rPr lang="en-US" altLang="zh-CN" sz="2000" kern="100" dirty="0">
                <a:solidFill>
                  <a:schemeClr val="bg1"/>
                </a:solidFill>
                <a:latin typeface="微软雅黑" panose="020B0503020204020204" pitchFamily="34" charset="-122"/>
                <a:ea typeface="+mn-ea"/>
                <a:cs typeface="Times New Roman" panose="02020603050405020304" pitchFamily="18" charset="0"/>
              </a:rPr>
              <a:t>1</a:t>
            </a:r>
            <a:r>
              <a:rPr lang="zh-CN" altLang="zh-CN" sz="2000" kern="1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、备课</a:t>
            </a:r>
            <a:endParaRPr lang="zh-CN" altLang="zh-CN" sz="1400" kern="100" dirty="0">
              <a:solidFill>
                <a:schemeClr val="bg1"/>
              </a:solidFill>
              <a:latin typeface="Calibri" panose="020F0502020204030204" pitchFamily="34" charset="0"/>
              <a:ea typeface="+mn-ea"/>
              <a:cs typeface="Times New Roman" panose="02020603050405020304" pitchFamily="18" charset="0"/>
            </a:endParaRPr>
          </a:p>
        </p:txBody>
      </p:sp>
      <p:grpSp>
        <p:nvGrpSpPr>
          <p:cNvPr id="15" name="组合 14"/>
          <p:cNvGrpSpPr>
            <a:grpSpLocks/>
          </p:cNvGrpSpPr>
          <p:nvPr/>
        </p:nvGrpSpPr>
        <p:grpSpPr bwMode="auto">
          <a:xfrm>
            <a:off x="3284538" y="2295525"/>
            <a:ext cx="2286000" cy="3014663"/>
            <a:chOff x="3283950" y="2294760"/>
            <a:chExt cx="2286609" cy="3014811"/>
          </a:xfrm>
        </p:grpSpPr>
        <p:sp>
          <p:nvSpPr>
            <p:cNvPr id="153625" name="TextBox 17"/>
            <p:cNvSpPr txBox="1">
              <a:spLocks noChangeArrowheads="1"/>
            </p:cNvSpPr>
            <p:nvPr/>
          </p:nvSpPr>
          <p:spPr bwMode="auto">
            <a:xfrm>
              <a:off x="3868938" y="2294760"/>
              <a:ext cx="1107996" cy="525657"/>
            </a:xfrm>
            <a:prstGeom prst="rect">
              <a:avLst/>
            </a:prstGeom>
            <a:noFill/>
            <a:ln w="9525">
              <a:noFill/>
              <a:miter lim="800000"/>
              <a:headEnd/>
              <a:tailEnd/>
            </a:ln>
          </p:spPr>
          <p:txBody>
            <a:bodyPr wrap="none">
              <a:spAutoFit/>
            </a:bodyPr>
            <a:lstStyle/>
            <a:p>
              <a:pPr>
                <a:lnSpc>
                  <a:spcPct val="130000"/>
                </a:lnSpc>
              </a:pPr>
              <a:r>
                <a:rPr lang="zh-CN" altLang="zh-CN" sz="2400" b="1">
                  <a:solidFill>
                    <a:srgbClr val="000000"/>
                  </a:solidFill>
                  <a:latin typeface="微软雅黑" pitchFamily="34" charset="-122"/>
                  <a:ea typeface="微软雅黑" pitchFamily="34" charset="-122"/>
                </a:rPr>
                <a:t>实习课</a:t>
              </a:r>
              <a:endParaRPr lang="zh-CN" altLang="en-US" sz="2400" b="1">
                <a:solidFill>
                  <a:srgbClr val="000000"/>
                </a:solidFill>
                <a:latin typeface="微软雅黑" pitchFamily="34" charset="-122"/>
                <a:ea typeface="微软雅黑" pitchFamily="34" charset="-122"/>
              </a:endParaRPr>
            </a:p>
          </p:txBody>
        </p:sp>
        <p:sp>
          <p:nvSpPr>
            <p:cNvPr id="30" name="TextBox 18"/>
            <p:cNvSpPr txBox="1"/>
            <p:nvPr/>
          </p:nvSpPr>
          <p:spPr>
            <a:xfrm>
              <a:off x="3283950" y="2999645"/>
              <a:ext cx="2088118" cy="1532013"/>
            </a:xfrm>
            <a:prstGeom prst="rect">
              <a:avLst/>
            </a:prstGeom>
            <a:noFill/>
          </p:spPr>
          <p:txBody>
            <a:bodyPr>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a:defRPr/>
              </a:pPr>
              <a:r>
                <a:rPr lang="zh-CN" altLang="zh-CN" sz="1800" kern="100" dirty="0">
                  <a:solidFill>
                    <a:schemeClr val="tx1"/>
                  </a:solidFill>
                  <a:latin typeface="Calibri" panose="020F0502020204030204" pitchFamily="34" charset="0"/>
                  <a:cs typeface="Times New Roman" panose="02020603050405020304" pitchFamily="18" charset="0"/>
                </a:rPr>
                <a:t>通过实习了解社会对专业的需求，通过实习了解理论学习的</a:t>
              </a:r>
              <a:r>
                <a:rPr lang="zh-CN" altLang="zh-CN" sz="1800" kern="100" dirty="0" smtClean="0">
                  <a:solidFill>
                    <a:schemeClr val="tx1"/>
                  </a:solidFill>
                  <a:latin typeface="Calibri" panose="020F0502020204030204" pitchFamily="34" charset="0"/>
                  <a:cs typeface="Times New Roman" panose="02020603050405020304" pitchFamily="18" charset="0"/>
                </a:rPr>
                <a:t>必要性</a:t>
              </a:r>
              <a:r>
                <a:rPr lang="zh-CN" altLang="en-US" sz="1800" kern="100" dirty="0" smtClean="0">
                  <a:solidFill>
                    <a:schemeClr val="tx1"/>
                  </a:solidFill>
                  <a:latin typeface="Calibri" panose="020F0502020204030204" pitchFamily="34" charset="0"/>
                  <a:cs typeface="Times New Roman" panose="02020603050405020304" pitchFamily="18" charset="0"/>
                </a:rPr>
                <a:t>。</a:t>
              </a:r>
              <a:endParaRPr lang="en-US" altLang="zh-CN" sz="1800" dirty="0">
                <a:solidFill>
                  <a:schemeClr val="tx1"/>
                </a:solidFill>
              </a:endParaRPr>
            </a:p>
          </p:txBody>
        </p:sp>
        <p:cxnSp>
          <p:nvCxnSpPr>
            <p:cNvPr id="31" name="直接连接符 30"/>
            <p:cNvCxnSpPr/>
            <p:nvPr/>
          </p:nvCxnSpPr>
          <p:spPr>
            <a:xfrm>
              <a:off x="5570559" y="2458281"/>
              <a:ext cx="0" cy="285129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a:grpSpLocks/>
          </p:cNvGrpSpPr>
          <p:nvPr/>
        </p:nvGrpSpPr>
        <p:grpSpPr bwMode="auto">
          <a:xfrm>
            <a:off x="5862638" y="2295525"/>
            <a:ext cx="2087562" cy="2927350"/>
            <a:chOff x="5862588" y="2294760"/>
            <a:chExt cx="2088232" cy="2928879"/>
          </a:xfrm>
        </p:grpSpPr>
        <p:sp>
          <p:nvSpPr>
            <p:cNvPr id="153623" name="TextBox 30"/>
            <p:cNvSpPr txBox="1">
              <a:spLocks noChangeArrowheads="1"/>
            </p:cNvSpPr>
            <p:nvPr/>
          </p:nvSpPr>
          <p:spPr bwMode="auto">
            <a:xfrm>
              <a:off x="6352706" y="2294760"/>
              <a:ext cx="1107996" cy="525657"/>
            </a:xfrm>
            <a:prstGeom prst="rect">
              <a:avLst/>
            </a:prstGeom>
            <a:noFill/>
            <a:ln w="9525">
              <a:noFill/>
              <a:miter lim="800000"/>
              <a:headEnd/>
              <a:tailEnd/>
            </a:ln>
          </p:spPr>
          <p:txBody>
            <a:bodyPr wrap="none">
              <a:spAutoFit/>
            </a:bodyPr>
            <a:lstStyle/>
            <a:p>
              <a:pPr>
                <a:lnSpc>
                  <a:spcPct val="130000"/>
                </a:lnSpc>
              </a:pPr>
              <a:r>
                <a:rPr lang="zh-CN" altLang="zh-CN" sz="2400" b="1">
                  <a:solidFill>
                    <a:srgbClr val="000000"/>
                  </a:solidFill>
                  <a:latin typeface="微软雅黑" pitchFamily="34" charset="-122"/>
                  <a:ea typeface="微软雅黑" pitchFamily="34" charset="-122"/>
                </a:rPr>
                <a:t>实践课</a:t>
              </a:r>
              <a:endParaRPr lang="zh-CN" altLang="en-US" sz="2400" b="1">
                <a:solidFill>
                  <a:srgbClr val="000000"/>
                </a:solidFill>
                <a:latin typeface="微软雅黑" pitchFamily="34" charset="-122"/>
                <a:ea typeface="微软雅黑" pitchFamily="34" charset="-122"/>
              </a:endParaRPr>
            </a:p>
          </p:txBody>
        </p:sp>
        <p:sp>
          <p:nvSpPr>
            <p:cNvPr id="153624" name="TextBox 31"/>
            <p:cNvSpPr txBox="1">
              <a:spLocks noChangeArrowheads="1"/>
            </p:cNvSpPr>
            <p:nvPr/>
          </p:nvSpPr>
          <p:spPr bwMode="auto">
            <a:xfrm>
              <a:off x="5862588" y="3005788"/>
              <a:ext cx="2088232" cy="2217851"/>
            </a:xfrm>
            <a:prstGeom prst="rect">
              <a:avLst/>
            </a:prstGeom>
            <a:noFill/>
            <a:ln w="9525">
              <a:noFill/>
              <a:miter lim="800000"/>
              <a:headEnd/>
              <a:tailEnd/>
            </a:ln>
          </p:spPr>
          <p:txBody>
            <a:bodyPr>
              <a:spAutoFit/>
            </a:bodyPr>
            <a:lstStyle/>
            <a:p>
              <a:pPr>
                <a:lnSpc>
                  <a:spcPct val="130000"/>
                </a:lnSpc>
              </a:pPr>
              <a:r>
                <a:rPr lang="zh-CN" altLang="zh-CN">
                  <a:latin typeface="Calibri" pitchFamily="34" charset="0"/>
                  <a:ea typeface="微软雅黑" pitchFamily="34" charset="-122"/>
                  <a:cs typeface="Times New Roman" pitchFamily="18" charset="0"/>
                </a:rPr>
                <a:t>与企业、社会各部门联合培养学生，进一步增强学生解决实际问题的能力，尽量缩短学生走向社会的适应期</a:t>
              </a:r>
              <a:r>
                <a:rPr lang="zh-CN" altLang="en-US">
                  <a:latin typeface="Calibri" pitchFamily="34" charset="0"/>
                  <a:ea typeface="微软雅黑" pitchFamily="34" charset="-122"/>
                  <a:cs typeface="Times New Roman" pitchFamily="18" charset="0"/>
                </a:rPr>
                <a:t>。</a:t>
              </a:r>
              <a:endParaRPr lang="en-US" altLang="zh-CN">
                <a:latin typeface="Calibri" pitchFamily="34" charset="0"/>
                <a:ea typeface="微软雅黑" pitchFamily="34" charset="-122"/>
                <a:cs typeface="Times New Roman" pitchFamily="18" charset="0"/>
              </a:endParaRPr>
            </a:p>
          </p:txBody>
        </p:sp>
      </p:grpSp>
      <p:grpSp>
        <p:nvGrpSpPr>
          <p:cNvPr id="14" name="组合 13"/>
          <p:cNvGrpSpPr>
            <a:grpSpLocks/>
          </p:cNvGrpSpPr>
          <p:nvPr/>
        </p:nvGrpSpPr>
        <p:grpSpPr bwMode="auto">
          <a:xfrm>
            <a:off x="1087438" y="2295525"/>
            <a:ext cx="2016125" cy="3014663"/>
            <a:chOff x="1088002" y="2294760"/>
            <a:chExt cx="2015929" cy="3014811"/>
          </a:xfrm>
        </p:grpSpPr>
        <p:sp>
          <p:nvSpPr>
            <p:cNvPr id="153617" name="TextBox 13"/>
            <p:cNvSpPr txBox="1">
              <a:spLocks noChangeArrowheads="1"/>
            </p:cNvSpPr>
            <p:nvPr/>
          </p:nvSpPr>
          <p:spPr bwMode="auto">
            <a:xfrm>
              <a:off x="1402310" y="2294760"/>
              <a:ext cx="1107996" cy="525657"/>
            </a:xfrm>
            <a:prstGeom prst="rect">
              <a:avLst/>
            </a:prstGeom>
            <a:noFill/>
            <a:ln w="9525">
              <a:noFill/>
              <a:miter lim="800000"/>
              <a:headEnd/>
              <a:tailEnd/>
            </a:ln>
          </p:spPr>
          <p:txBody>
            <a:bodyPr wrap="none">
              <a:spAutoFit/>
            </a:bodyPr>
            <a:lstStyle/>
            <a:p>
              <a:pPr>
                <a:lnSpc>
                  <a:spcPct val="130000"/>
                </a:lnSpc>
              </a:pPr>
              <a:r>
                <a:rPr lang="zh-CN" altLang="zh-CN" sz="2400" b="1">
                  <a:solidFill>
                    <a:srgbClr val="000000"/>
                  </a:solidFill>
                  <a:latin typeface="微软雅黑" pitchFamily="34" charset="-122"/>
                  <a:ea typeface="微软雅黑" pitchFamily="34" charset="-122"/>
                </a:rPr>
                <a:t>实验课</a:t>
              </a:r>
              <a:endParaRPr lang="zh-CN" altLang="en-US" sz="2400" b="1">
                <a:solidFill>
                  <a:srgbClr val="000000"/>
                </a:solidFill>
                <a:latin typeface="微软雅黑" pitchFamily="34" charset="-122"/>
                <a:ea typeface="微软雅黑" pitchFamily="34" charset="-122"/>
              </a:endParaRPr>
            </a:p>
          </p:txBody>
        </p:sp>
        <p:cxnSp>
          <p:nvCxnSpPr>
            <p:cNvPr id="27" name="直接连接符 26"/>
            <p:cNvCxnSpPr/>
            <p:nvPr/>
          </p:nvCxnSpPr>
          <p:spPr>
            <a:xfrm>
              <a:off x="3103931" y="2458281"/>
              <a:ext cx="0" cy="285129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3619" name="TextBox 14"/>
            <p:cNvSpPr txBox="1">
              <a:spLocks noChangeArrowheads="1"/>
            </p:cNvSpPr>
            <p:nvPr/>
          </p:nvSpPr>
          <p:spPr bwMode="auto">
            <a:xfrm>
              <a:off x="1088002" y="3135148"/>
              <a:ext cx="1903255" cy="504882"/>
            </a:xfrm>
            <a:prstGeom prst="rect">
              <a:avLst/>
            </a:prstGeom>
            <a:noFill/>
            <a:ln w="9525">
              <a:noFill/>
              <a:miter lim="800000"/>
              <a:headEnd/>
              <a:tailEnd/>
            </a:ln>
          </p:spPr>
          <p:txBody>
            <a:bodyPr>
              <a:spAutoFit/>
            </a:bodyPr>
            <a:lstStyle/>
            <a:p>
              <a:pPr algn="just">
                <a:lnSpc>
                  <a:spcPct val="150000"/>
                </a:lnSpc>
              </a:pPr>
              <a:r>
                <a:rPr lang="zh-CN" altLang="zh-CN" sz="2000">
                  <a:latin typeface="Calibri" pitchFamily="34" charset="0"/>
                  <a:ea typeface="微软雅黑" pitchFamily="34" charset="-122"/>
                  <a:cs typeface="Times New Roman" pitchFamily="18" charset="0"/>
                </a:rPr>
                <a:t>验证性实验课</a:t>
              </a:r>
            </a:p>
          </p:txBody>
        </p:sp>
        <p:sp>
          <p:nvSpPr>
            <p:cNvPr id="41" name="TextBox 15"/>
            <p:cNvSpPr txBox="1"/>
            <p:nvPr/>
          </p:nvSpPr>
          <p:spPr>
            <a:xfrm>
              <a:off x="1088002" y="3533071"/>
              <a:ext cx="1747667" cy="504850"/>
            </a:xfrm>
            <a:prstGeom prst="rect">
              <a:avLst/>
            </a:prstGeom>
            <a:noFill/>
          </p:spPr>
          <p:txBody>
            <a:bodyPr>
              <a:spAutoFit/>
            </a:bodyPr>
            <a:lstStyle/>
            <a:p>
              <a:pPr algn="just">
                <a:lnSpc>
                  <a:spcPct val="150000"/>
                </a:lnSpc>
              </a:pPr>
              <a:r>
                <a:rPr lang="zh-CN" altLang="en-US" sz="2000">
                  <a:latin typeface="Calibri" pitchFamily="34" charset="0"/>
                  <a:ea typeface="微软雅黑" pitchFamily="34" charset="-122"/>
                  <a:cs typeface="Times New Roman" pitchFamily="18" charset="0"/>
                </a:rPr>
                <a:t>创意</a:t>
              </a:r>
              <a:r>
                <a:rPr lang="zh-CN" altLang="zh-CN" sz="2000">
                  <a:latin typeface="Calibri" pitchFamily="34" charset="0"/>
                  <a:ea typeface="微软雅黑" pitchFamily="34" charset="-122"/>
                  <a:cs typeface="Times New Roman" pitchFamily="18" charset="0"/>
                </a:rPr>
                <a:t>性实验课</a:t>
              </a:r>
              <a:endParaRPr lang="zh-CN" altLang="zh-CN" sz="1400">
                <a:latin typeface="Calibri" pitchFamily="34" charset="0"/>
                <a:ea typeface="微软雅黑" pitchFamily="34" charset="-122"/>
                <a:cs typeface="Times New Roman" pitchFamily="18" charset="0"/>
              </a:endParaRPr>
            </a:p>
          </p:txBody>
        </p:sp>
        <p:cxnSp>
          <p:nvCxnSpPr>
            <p:cNvPr id="42" name="直接箭头连接符 41"/>
            <p:cNvCxnSpPr>
              <a:stCxn id="41" idx="2"/>
            </p:cNvCxnSpPr>
            <p:nvPr/>
          </p:nvCxnSpPr>
          <p:spPr>
            <a:xfrm flipH="1">
              <a:off x="1956280" y="4037921"/>
              <a:ext cx="4763" cy="411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3622" name="文本框 42"/>
            <p:cNvSpPr txBox="1">
              <a:spLocks noChangeArrowheads="1"/>
            </p:cNvSpPr>
            <p:nvPr/>
          </p:nvSpPr>
          <p:spPr bwMode="auto">
            <a:xfrm>
              <a:off x="1364611" y="4545246"/>
              <a:ext cx="1210588" cy="400110"/>
            </a:xfrm>
            <a:prstGeom prst="rect">
              <a:avLst/>
            </a:prstGeom>
            <a:solidFill>
              <a:srgbClr val="0070C0"/>
            </a:solidFill>
            <a:ln w="9525">
              <a:noFill/>
              <a:miter lim="800000"/>
              <a:headEnd/>
              <a:tailEnd/>
            </a:ln>
          </p:spPr>
          <p:txBody>
            <a:bodyPr wrap="none">
              <a:spAutoFit/>
            </a:bodyPr>
            <a:lstStyle/>
            <a:p>
              <a:r>
                <a:rPr lang="zh-CN" altLang="en-US" sz="2000">
                  <a:solidFill>
                    <a:schemeClr val="bg1"/>
                  </a:solidFill>
                  <a:latin typeface="微软雅黑" pitchFamily="34" charset="-122"/>
                  <a:ea typeface="微软雅黑" pitchFamily="34" charset="-122"/>
                </a:rPr>
                <a:t>创造能力</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5650"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55651"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5657"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55658"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55659"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6" name="矩形 15"/>
          <p:cNvSpPr/>
          <p:nvPr/>
        </p:nvSpPr>
        <p:spPr>
          <a:xfrm>
            <a:off x="209550" y="1449388"/>
            <a:ext cx="4646613" cy="400050"/>
          </a:xfrm>
          <a:prstGeom prst="rect">
            <a:avLst/>
          </a:prstGeom>
        </p:spPr>
        <p:txBody>
          <a:bodyPr wrap="none">
            <a:spAutoFit/>
          </a:bodyPr>
          <a:lstStyle/>
          <a:p>
            <a:pPr indent="355600" algn="just" fontAlgn="auto">
              <a:spcBef>
                <a:spcPts val="0"/>
              </a:spcBef>
              <a:spcAft>
                <a:spcPts val="0"/>
              </a:spcAft>
              <a:defRPr/>
            </a:pP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课堂教学的主要行为策略</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上课</a:t>
            </a:r>
            <a:endPar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p:cNvGrpSpPr>
            <a:grpSpLocks/>
          </p:cNvGrpSpPr>
          <p:nvPr/>
        </p:nvGrpSpPr>
        <p:grpSpPr bwMode="auto">
          <a:xfrm>
            <a:off x="931863" y="3151188"/>
            <a:ext cx="7485062" cy="1901825"/>
            <a:chOff x="2308302" y="2543841"/>
            <a:chExt cx="5727101" cy="2308303"/>
          </a:xfrm>
        </p:grpSpPr>
        <p:grpSp>
          <p:nvGrpSpPr>
            <p:cNvPr id="155663" name="组合 25"/>
            <p:cNvGrpSpPr>
              <a:grpSpLocks/>
            </p:cNvGrpSpPr>
            <p:nvPr/>
          </p:nvGrpSpPr>
          <p:grpSpPr bwMode="auto">
            <a:xfrm>
              <a:off x="2308302" y="2543841"/>
              <a:ext cx="5497551" cy="2308303"/>
              <a:chOff x="2267744" y="854119"/>
              <a:chExt cx="2736304" cy="1174951"/>
            </a:xfrm>
          </p:grpSpPr>
          <p:sp>
            <p:nvSpPr>
              <p:cNvPr id="27" name="矩形 26"/>
              <p:cNvSpPr/>
              <p:nvPr/>
            </p:nvSpPr>
            <p:spPr>
              <a:xfrm>
                <a:off x="2267744" y="854119"/>
                <a:ext cx="2736294" cy="1174951"/>
              </a:xfrm>
              <a:prstGeom prst="rect">
                <a:avLst/>
              </a:prstGeom>
              <a:gradFill flip="none" rotWithShape="1">
                <a:gsLst>
                  <a:gs pos="0">
                    <a:srgbClr val="EEECE1">
                      <a:lumMod val="50000"/>
                      <a:shade val="30000"/>
                      <a:satMod val="115000"/>
                    </a:srgbClr>
                  </a:gs>
                  <a:gs pos="50000">
                    <a:srgbClr val="EEECE1">
                      <a:lumMod val="50000"/>
                      <a:shade val="67500"/>
                      <a:satMod val="115000"/>
                    </a:srgbClr>
                  </a:gs>
                  <a:gs pos="100000">
                    <a:srgbClr val="EEECE1">
                      <a:lumMod val="50000"/>
                      <a:shade val="100000"/>
                      <a:satMod val="115000"/>
                    </a:srgbClr>
                  </a:gs>
                </a:gsLst>
                <a:lin ang="16200000" scaled="1"/>
                <a:tileRect/>
              </a:gradFill>
              <a:ln w="12700" cap="flat" cmpd="sng" algn="ctr">
                <a:solidFill>
                  <a:sysClr val="window" lastClr="FFFFFF">
                    <a:lumMod val="85000"/>
                  </a:sysClr>
                </a:solidFill>
                <a:prstDash val="solid"/>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8" name="矩形 27"/>
              <p:cNvSpPr/>
              <p:nvPr/>
            </p:nvSpPr>
            <p:spPr>
              <a:xfrm>
                <a:off x="2303414" y="892368"/>
                <a:ext cx="2685510" cy="1110221"/>
              </a:xfrm>
              <a:prstGeom prst="rect">
                <a:avLst/>
              </a:prstGeom>
              <a:solidFill>
                <a:sysClr val="window" lastClr="FFFFFF"/>
              </a:solidFill>
              <a:ln w="25400" cap="flat" cmpd="sng" algn="ctr">
                <a:noFill/>
                <a:prstDash val="solid"/>
              </a:ln>
              <a:effectLst/>
            </p:spPr>
            <p:txBody>
              <a:bodyPr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grpSp>
        <p:sp>
          <p:nvSpPr>
            <p:cNvPr id="155664" name="TextBox 68"/>
            <p:cNvSpPr txBox="1">
              <a:spLocks noChangeArrowheads="1"/>
            </p:cNvSpPr>
            <p:nvPr/>
          </p:nvSpPr>
          <p:spPr bwMode="auto">
            <a:xfrm>
              <a:off x="2740241" y="2764365"/>
              <a:ext cx="5295162" cy="453458"/>
            </a:xfrm>
            <a:prstGeom prst="rect">
              <a:avLst/>
            </a:prstGeom>
            <a:noFill/>
            <a:ln w="9525">
              <a:noFill/>
              <a:miter lim="800000"/>
              <a:headEnd/>
              <a:tailEnd/>
            </a:ln>
          </p:spPr>
          <p:txBody>
            <a:bodyPr>
              <a:spAutoFit/>
            </a:bodyPr>
            <a:lstStyle/>
            <a:p>
              <a:pPr>
                <a:lnSpc>
                  <a:spcPct val="130000"/>
                </a:lnSpc>
              </a:pPr>
              <a:r>
                <a:rPr lang="zh-CN" altLang="en-US" sz="2000" b="1">
                  <a:latin typeface="微软雅黑" pitchFamily="34" charset="-122"/>
                  <a:ea typeface="微软雅黑" pitchFamily="34" charset="-122"/>
                </a:rPr>
                <a:t>上课前的教学组织：</a:t>
              </a:r>
              <a:r>
                <a:rPr lang="en-US" altLang="zh-CN" sz="2000" b="1">
                  <a:latin typeface="微软雅黑" pitchFamily="34" charset="-122"/>
                  <a:ea typeface="微软雅黑" pitchFamily="34" charset="-122"/>
                </a:rPr>
                <a:t>  </a:t>
              </a:r>
            </a:p>
          </p:txBody>
        </p:sp>
        <p:sp>
          <p:nvSpPr>
            <p:cNvPr id="155665" name="文本框 12"/>
            <p:cNvSpPr txBox="1">
              <a:spLocks noChangeArrowheads="1"/>
            </p:cNvSpPr>
            <p:nvPr/>
          </p:nvSpPr>
          <p:spPr bwMode="auto">
            <a:xfrm>
              <a:off x="2800551" y="3339583"/>
              <a:ext cx="4972164" cy="1120567"/>
            </a:xfrm>
            <a:prstGeom prst="rect">
              <a:avLst/>
            </a:prstGeom>
            <a:noFill/>
            <a:ln w="9525">
              <a:noFill/>
              <a:miter lim="800000"/>
              <a:headEnd/>
              <a:tailEnd/>
            </a:ln>
          </p:spPr>
          <p:txBody>
            <a:bodyPr>
              <a:spAutoFit/>
            </a:bodyPr>
            <a:lstStyle/>
            <a:p>
              <a:pPr>
                <a:lnSpc>
                  <a:spcPct val="150000"/>
                </a:lnSpc>
              </a:pPr>
              <a:r>
                <a:rPr lang="en-US" altLang="zh-CN">
                  <a:latin typeface="微软雅黑" pitchFamily="34" charset="-122"/>
                  <a:ea typeface="微软雅黑" pitchFamily="34" charset="-122"/>
                </a:rPr>
                <a:t>1.</a:t>
              </a:r>
              <a:r>
                <a:rPr lang="zh-CN" altLang="en-US">
                  <a:latin typeface="微软雅黑" pitchFamily="34" charset="-122"/>
                  <a:ea typeface="微软雅黑" pitchFamily="34" charset="-122"/>
                </a:rPr>
                <a:t>明确提出上课要求；</a:t>
              </a:r>
              <a:endParaRPr lang="en-US" altLang="zh-CN">
                <a:latin typeface="微软雅黑" pitchFamily="34" charset="-122"/>
                <a:ea typeface="微软雅黑" pitchFamily="34" charset="-122"/>
              </a:endParaRPr>
            </a:p>
            <a:p>
              <a:pPr>
                <a:lnSpc>
                  <a:spcPct val="150000"/>
                </a:lnSpc>
              </a:pPr>
              <a:r>
                <a:rPr lang="en-US" altLang="zh-CN">
                  <a:latin typeface="微软雅黑" pitchFamily="34" charset="-122"/>
                  <a:ea typeface="微软雅黑" pitchFamily="34" charset="-122"/>
                </a:rPr>
                <a:t>2.</a:t>
              </a:r>
              <a:r>
                <a:rPr lang="zh-CN" altLang="en-US">
                  <a:latin typeface="微软雅黑" pitchFamily="34" charset="-122"/>
                  <a:ea typeface="微软雅黑" pitchFamily="34" charset="-122"/>
                </a:rPr>
                <a:t>明确提出本课程的学习要求、考核要求。</a:t>
              </a:r>
            </a:p>
          </p:txBody>
        </p:sp>
      </p:grpSp>
      <p:sp>
        <p:nvSpPr>
          <p:cNvPr id="155662" name="矩形 29"/>
          <p:cNvSpPr>
            <a:spLocks noChangeArrowheads="1"/>
          </p:cNvSpPr>
          <p:nvPr/>
        </p:nvSpPr>
        <p:spPr bwMode="auto">
          <a:xfrm>
            <a:off x="814388" y="2038350"/>
            <a:ext cx="7429500" cy="923925"/>
          </a:xfrm>
          <a:prstGeom prst="rect">
            <a:avLst/>
          </a:prstGeom>
          <a:noFill/>
          <a:ln w="9525">
            <a:noFill/>
            <a:miter lim="800000"/>
            <a:headEnd/>
            <a:tailEnd/>
          </a:ln>
        </p:spPr>
        <p:txBody>
          <a:bodyPr>
            <a:spAutoFit/>
          </a:bodyPr>
          <a:lstStyle/>
          <a:p>
            <a:pPr>
              <a:lnSpc>
                <a:spcPct val="150000"/>
              </a:lnSpc>
            </a:pPr>
            <a:r>
              <a:rPr lang="zh-CN" altLang="en-US">
                <a:latin typeface="微软雅黑" pitchFamily="34" charset="-122"/>
                <a:ea typeface="微软雅黑" pitchFamily="34" charset="-122"/>
              </a:rPr>
              <a:t>教师在课堂是为完成教学目标或教学内容所规定的任务而表现的行为，简称上课。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769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5769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770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5770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5770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57708" name="矩形 17"/>
          <p:cNvSpPr>
            <a:spLocks noChangeArrowheads="1"/>
          </p:cNvSpPr>
          <p:nvPr/>
        </p:nvSpPr>
        <p:spPr bwMode="auto">
          <a:xfrm>
            <a:off x="452438" y="1411288"/>
            <a:ext cx="8243887" cy="923925"/>
          </a:xfrm>
          <a:prstGeom prst="rect">
            <a:avLst/>
          </a:prstGeom>
          <a:noFill/>
          <a:ln w="9525">
            <a:noFill/>
            <a:miter lim="800000"/>
            <a:headEnd/>
            <a:tailEnd/>
          </a:ln>
        </p:spPr>
        <p:txBody>
          <a:bodyPr>
            <a:spAutoFit/>
          </a:bodyPr>
          <a:lstStyle/>
          <a:p>
            <a:pPr>
              <a:lnSpc>
                <a:spcPct val="150000"/>
              </a:lnSpc>
            </a:pPr>
            <a:r>
              <a:rPr lang="zh-CN" altLang="en-US">
                <a:solidFill>
                  <a:srgbClr val="009900"/>
                </a:solidFill>
                <a:latin typeface="微软雅黑" pitchFamily="34" charset="-122"/>
                <a:ea typeface="微软雅黑" pitchFamily="34" charset="-122"/>
              </a:rPr>
              <a:t>◆课堂教学行为的分类：呈示、对话和指导</a:t>
            </a:r>
          </a:p>
          <a:p>
            <a:pPr>
              <a:lnSpc>
                <a:spcPct val="150000"/>
              </a:lnSpc>
            </a:pPr>
            <a:r>
              <a:rPr lang="zh-CN" altLang="en-US">
                <a:latin typeface="微软雅黑" pitchFamily="34" charset="-122"/>
                <a:ea typeface="微软雅黑" pitchFamily="34" charset="-122"/>
              </a:rPr>
              <a:t>　　呈示行为可分为讲述、板书、多媒体呈示、动作示范等。</a:t>
            </a:r>
          </a:p>
        </p:txBody>
      </p:sp>
      <p:sp>
        <p:nvSpPr>
          <p:cNvPr id="19" name="矩形 18"/>
          <p:cNvSpPr>
            <a:spLocks noChangeArrowheads="1"/>
          </p:cNvSpPr>
          <p:nvPr/>
        </p:nvSpPr>
        <p:spPr bwMode="auto">
          <a:xfrm>
            <a:off x="809625" y="2827338"/>
            <a:ext cx="7886700" cy="508000"/>
          </a:xfrm>
          <a:prstGeom prst="rect">
            <a:avLst/>
          </a:prstGeom>
          <a:noFill/>
          <a:ln w="9525">
            <a:noFill/>
            <a:miter lim="800000"/>
            <a:headEnd/>
            <a:tailEnd/>
          </a:ln>
        </p:spPr>
        <p:txBody>
          <a:bodyPr>
            <a:spAutoFit/>
          </a:bodyPr>
          <a:lstStyle/>
          <a:p>
            <a:pPr>
              <a:lnSpc>
                <a:spcPct val="150000"/>
              </a:lnSpc>
            </a:pPr>
            <a:r>
              <a:rPr lang="zh-CN" altLang="en-US">
                <a:latin typeface="微软雅黑" pitchFamily="34" charset="-122"/>
                <a:ea typeface="微软雅黑" pitchFamily="34" charset="-122"/>
              </a:rPr>
              <a:t>讲述行为是指教师的口头语言向学生呈现，说明知识，并使学生理解的行为。</a:t>
            </a:r>
            <a:endParaRPr lang="zh-CN" altLang="en-US">
              <a:solidFill>
                <a:srgbClr val="009900"/>
              </a:solidFill>
              <a:latin typeface="微软雅黑" pitchFamily="34" charset="-122"/>
              <a:ea typeface="微软雅黑" pitchFamily="34" charset="-122"/>
            </a:endParaRPr>
          </a:p>
        </p:txBody>
      </p:sp>
      <p:sp>
        <p:nvSpPr>
          <p:cNvPr id="20" name="矩形 19"/>
          <p:cNvSpPr>
            <a:spLocks noChangeArrowheads="1"/>
          </p:cNvSpPr>
          <p:nvPr/>
        </p:nvSpPr>
        <p:spPr bwMode="auto">
          <a:xfrm>
            <a:off x="3959225" y="3335338"/>
            <a:ext cx="4572000" cy="458787"/>
          </a:xfrm>
          <a:prstGeom prst="rect">
            <a:avLst/>
          </a:prstGeom>
          <a:noFill/>
          <a:ln w="9525">
            <a:noFill/>
            <a:miter lim="800000"/>
            <a:headEnd/>
            <a:tailEnd/>
          </a:ln>
        </p:spPr>
        <p:txBody>
          <a:bodyPr>
            <a:spAutoFit/>
          </a:bodyPr>
          <a:lstStyle/>
          <a:p>
            <a:pPr>
              <a:lnSpc>
                <a:spcPct val="150000"/>
              </a:lnSpc>
            </a:pPr>
            <a:r>
              <a:rPr lang="zh-CN" altLang="en-US">
                <a:latin typeface="微软雅黑" pitchFamily="34" charset="-122"/>
                <a:ea typeface="微软雅黑" pitchFamily="34" charset="-122"/>
              </a:rPr>
              <a:t>基本要求：</a:t>
            </a:r>
          </a:p>
        </p:txBody>
      </p:sp>
      <p:sp>
        <p:nvSpPr>
          <p:cNvPr id="41" name="TextBox 43"/>
          <p:cNvSpPr txBox="1"/>
          <p:nvPr/>
        </p:nvSpPr>
        <p:spPr>
          <a:xfrm>
            <a:off x="3678238" y="5146675"/>
            <a:ext cx="1439862" cy="369888"/>
          </a:xfrm>
          <a:prstGeom prst="rect">
            <a:avLst/>
          </a:prstGeom>
          <a:noFill/>
        </p:spPr>
        <p:txBody>
          <a:bodyPr>
            <a:spAutoFit/>
          </a:bodyPr>
          <a:lstStyle/>
          <a:p>
            <a:pPr algn="ctr" fontAlgn="auto">
              <a:spcBef>
                <a:spcPts val="0"/>
              </a:spcBef>
              <a:spcAft>
                <a:spcPts val="0"/>
              </a:spcAft>
              <a:defRPr/>
            </a:pPr>
            <a:r>
              <a:rPr lang="zh-CN" altLang="en-US" b="1" kern="0" dirty="0">
                <a:solidFill>
                  <a:sysClr val="window" lastClr="FFFFFF"/>
                </a:solidFill>
                <a:latin typeface="微软雅黑" pitchFamily="34" charset="-122"/>
                <a:ea typeface="微软雅黑" pitchFamily="34" charset="-122"/>
              </a:rPr>
              <a:t>您的标题</a:t>
            </a:r>
          </a:p>
        </p:txBody>
      </p:sp>
      <p:sp>
        <p:nvSpPr>
          <p:cNvPr id="42" name="TextBox 44"/>
          <p:cNvSpPr txBox="1"/>
          <p:nvPr/>
        </p:nvSpPr>
        <p:spPr>
          <a:xfrm>
            <a:off x="3678238" y="5673725"/>
            <a:ext cx="1439862" cy="369888"/>
          </a:xfrm>
          <a:prstGeom prst="rect">
            <a:avLst/>
          </a:prstGeom>
          <a:noFill/>
        </p:spPr>
        <p:txBody>
          <a:bodyPr>
            <a:spAutoFit/>
          </a:bodyPr>
          <a:lstStyle/>
          <a:p>
            <a:pPr algn="ctr" fontAlgn="auto">
              <a:spcBef>
                <a:spcPts val="0"/>
              </a:spcBef>
              <a:spcAft>
                <a:spcPts val="0"/>
              </a:spcAft>
              <a:defRPr/>
            </a:pPr>
            <a:r>
              <a:rPr lang="zh-CN" altLang="en-US" b="1" kern="0" dirty="0">
                <a:solidFill>
                  <a:sysClr val="window" lastClr="FFFFFF"/>
                </a:solidFill>
                <a:latin typeface="微软雅黑" pitchFamily="34" charset="-122"/>
                <a:ea typeface="微软雅黑" pitchFamily="34" charset="-122"/>
              </a:rPr>
              <a:t>您的标题</a:t>
            </a:r>
          </a:p>
        </p:txBody>
      </p:sp>
      <p:sp>
        <p:nvSpPr>
          <p:cNvPr id="21" name="矩形 20"/>
          <p:cNvSpPr/>
          <p:nvPr/>
        </p:nvSpPr>
        <p:spPr>
          <a:xfrm>
            <a:off x="1316038" y="3925888"/>
            <a:ext cx="6735762" cy="13398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lnSpc>
                <a:spcPct val="150000"/>
              </a:lnSpc>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①语言流畅、表达清晰；</a:t>
            </a:r>
          </a:p>
          <a:p>
            <a:pPr algn="ctr" fontAlgn="auto">
              <a:lnSpc>
                <a:spcPct val="150000"/>
              </a:lnSpc>
              <a:spcAft>
                <a:spcPts val="0"/>
              </a:spcAft>
              <a:defRPr/>
            </a:pPr>
            <a:r>
              <a:rPr lang="en-US" altLang="zh-CN" dirty="0">
                <a:solidFill>
                  <a:schemeClr val="tx1"/>
                </a:solidFill>
                <a:latin typeface="微软雅黑" panose="020B0503020204020204" pitchFamily="34" charset="-122"/>
                <a:ea typeface="微软雅黑" panose="020B0503020204020204" pitchFamily="34" charset="-122"/>
              </a:rPr>
              <a:t>②</a:t>
            </a:r>
            <a:r>
              <a:rPr lang="zh-CN" altLang="en-US" dirty="0">
                <a:solidFill>
                  <a:schemeClr val="tx1"/>
                </a:solidFill>
                <a:latin typeface="微软雅黑" panose="020B0503020204020204" pitchFamily="34" charset="-122"/>
                <a:ea typeface="微软雅黑" panose="020B0503020204020204" pitchFamily="34" charset="-122"/>
              </a:rPr>
              <a:t>目标明确、重点突出；</a:t>
            </a:r>
          </a:p>
          <a:p>
            <a:pPr algn="ctr" fontAlgn="auto">
              <a:lnSpc>
                <a:spcPct val="150000"/>
              </a:lnSpc>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③方法得当、组织严密。</a:t>
            </a:r>
          </a:p>
        </p:txBody>
      </p:sp>
      <p:pic>
        <p:nvPicPr>
          <p:cNvPr id="157714" name="图片 42"/>
          <p:cNvPicPr>
            <a:picLocks noChangeAspect="1"/>
          </p:cNvPicPr>
          <p:nvPr/>
        </p:nvPicPr>
        <p:blipFill>
          <a:blip r:embed="rId5"/>
          <a:srcRect l="21448" r="29605"/>
          <a:stretch>
            <a:fillRect/>
          </a:stretch>
        </p:blipFill>
        <p:spPr bwMode="auto">
          <a:xfrm>
            <a:off x="746125" y="3460750"/>
            <a:ext cx="2012950" cy="2449513"/>
          </a:xfrm>
          <a:prstGeom prst="rect">
            <a:avLst/>
          </a:prstGeom>
          <a:noFill/>
          <a:ln w="9525">
            <a:noFill/>
            <a:miter lim="800000"/>
            <a:headEnd/>
            <a:tailEnd/>
          </a:ln>
        </p:spPr>
      </p:pic>
      <p:sp>
        <p:nvSpPr>
          <p:cNvPr id="13" name="矩形 12"/>
          <p:cNvSpPr>
            <a:spLocks noChangeArrowheads="1"/>
          </p:cNvSpPr>
          <p:nvPr/>
        </p:nvSpPr>
        <p:spPr bwMode="auto">
          <a:xfrm>
            <a:off x="452438" y="2405063"/>
            <a:ext cx="1243012" cy="508000"/>
          </a:xfrm>
          <a:prstGeom prst="rect">
            <a:avLst/>
          </a:prstGeom>
          <a:noFill/>
          <a:ln w="9525">
            <a:noFill/>
            <a:miter lim="800000"/>
            <a:headEnd/>
            <a:tailEnd/>
          </a:ln>
        </p:spPr>
        <p:txBody>
          <a:bodyPr wrap="none">
            <a:spAutoFit/>
          </a:bodyPr>
          <a:lstStyle/>
          <a:p>
            <a:pPr>
              <a:lnSpc>
                <a:spcPct val="150000"/>
              </a:lnSpc>
            </a:pPr>
            <a:r>
              <a:rPr lang="zh-CN" altLang="en-US">
                <a:solidFill>
                  <a:srgbClr val="009900"/>
                </a:solidFill>
                <a:latin typeface="微软雅黑" pitchFamily="34" charset="-122"/>
                <a:ea typeface="微软雅黑" pitchFamily="34" charset="-122"/>
              </a:rPr>
              <a:t>（</a:t>
            </a:r>
            <a:r>
              <a:rPr lang="en-US" altLang="zh-CN">
                <a:solidFill>
                  <a:srgbClr val="009900"/>
                </a:solidFill>
                <a:latin typeface="微软雅黑" pitchFamily="34" charset="-122"/>
                <a:ea typeface="微软雅黑" pitchFamily="34" charset="-122"/>
              </a:rPr>
              <a:t>1</a:t>
            </a:r>
            <a:r>
              <a:rPr lang="zh-CN" altLang="en-US">
                <a:solidFill>
                  <a:srgbClr val="009900"/>
                </a:solidFill>
                <a:latin typeface="微软雅黑" pitchFamily="34" charset="-122"/>
                <a:ea typeface="微软雅黑" pitchFamily="34" charset="-122"/>
              </a:rPr>
              <a:t>）讲述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858000"/>
          </a:xfrm>
          <a:prstGeom prst="rect">
            <a:avLst/>
          </a:prstGeom>
          <a:pattFill prst="ltDnDiag">
            <a:fgClr>
              <a:sysClr val="window" lastClr="FFFFFF">
                <a:lumMod val="85000"/>
              </a:sysClr>
            </a:fgClr>
            <a:bgClr>
              <a:sysClr val="window" lastClr="FFFFFF"/>
            </a:bgClr>
          </a:patt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1" name="矩形 10"/>
          <p:cNvSpPr/>
          <p:nvPr/>
        </p:nvSpPr>
        <p:spPr>
          <a:xfrm>
            <a:off x="0" y="1478735"/>
            <a:ext cx="9144000" cy="3168352"/>
          </a:xfrm>
          <a:prstGeom prst="rect">
            <a:avLst/>
          </a:prstGeom>
          <a:gradFill flip="none" rotWithShape="1">
            <a:gsLst>
              <a:gs pos="0">
                <a:srgbClr val="2A517F"/>
              </a:gs>
              <a:gs pos="100000">
                <a:srgbClr val="4F81BD">
                  <a:shade val="100000"/>
                  <a:satMod val="115000"/>
                </a:srgbClr>
              </a:gs>
            </a:gsLst>
            <a:lin ang="16200000" scaled="1"/>
            <a:tileRect/>
          </a:gradFill>
          <a:ln w="25400" cap="flat" cmpd="sng" algn="ctr">
            <a:noFill/>
            <a:prstDash val="solid"/>
          </a:ln>
          <a:effectLst>
            <a:innerShdw blurRad="38100">
              <a:srgbClr val="789BE8"/>
            </a:inn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pic>
        <p:nvPicPr>
          <p:cNvPr id="12" name="图片 11"/>
          <p:cNvPicPr>
            <a:picLocks noChangeAspect="1"/>
          </p:cNvPicPr>
          <p:nvPr/>
        </p:nvPicPr>
        <p:blipFill>
          <a:blip r:embed="rId3"/>
          <a:stretch>
            <a:fillRect/>
          </a:stretch>
        </p:blipFill>
        <p:spPr>
          <a:xfrm>
            <a:off x="1906588" y="1338263"/>
            <a:ext cx="7181850" cy="3790950"/>
          </a:xfrm>
          <a:prstGeom prst="rect">
            <a:avLst/>
          </a:prstGeom>
          <a:effectLst>
            <a:outerShdw blurRad="50800" dist="38100" dir="5400000" algn="t" rotWithShape="0">
              <a:prstClr val="black">
                <a:alpha val="40000"/>
              </a:prstClr>
            </a:outerShdw>
          </a:effectLst>
        </p:spPr>
      </p:pic>
      <p:sp>
        <p:nvSpPr>
          <p:cNvPr id="13" name="TextBox 12"/>
          <p:cNvSpPr txBox="1"/>
          <p:nvPr/>
        </p:nvSpPr>
        <p:spPr>
          <a:xfrm>
            <a:off x="295275" y="1676400"/>
            <a:ext cx="3775075" cy="584200"/>
          </a:xfrm>
          <a:prstGeom prst="rect">
            <a:avLst/>
          </a:prstGeom>
          <a:noFill/>
        </p:spPr>
        <p:txBody>
          <a:bodyPr>
            <a:spAutoFit/>
          </a:bodyPr>
          <a:lstStyle/>
          <a:p>
            <a:pPr fontAlgn="auto">
              <a:spcBef>
                <a:spcPts val="0"/>
              </a:spcBef>
              <a:spcAft>
                <a:spcPts val="0"/>
              </a:spcAft>
              <a:defRPr/>
            </a:pPr>
            <a:r>
              <a:rPr lang="zh-CN" altLang="en-US" sz="32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rPr>
              <a:t>背景与挑战</a:t>
            </a:r>
            <a:endParaRPr lang="en-US" altLang="zh-CN" sz="3200" b="1" kern="0" dirty="0">
              <a:solidFill>
                <a:sysClr val="window" lastClr="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4" name="TextBox 13"/>
          <p:cNvSpPr txBox="1"/>
          <p:nvPr/>
        </p:nvSpPr>
        <p:spPr>
          <a:xfrm>
            <a:off x="3490913" y="1646238"/>
            <a:ext cx="4381500" cy="3000375"/>
          </a:xfrm>
          <a:prstGeom prst="rect">
            <a:avLst/>
          </a:prstGeom>
          <a:noFill/>
        </p:spPr>
        <p:txBody>
          <a:bodyPr>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a:lnSpc>
                <a:spcPct val="150000"/>
              </a:lnSpc>
              <a:defRPr/>
            </a:pPr>
            <a:r>
              <a:rPr lang="zh-CN" altLang="zh-CN" sz="1800" dirty="0">
                <a:solidFill>
                  <a:schemeClr val="bg1"/>
                </a:solidFill>
              </a:rPr>
              <a:t>众所周知，中国高等教育自</a:t>
            </a:r>
            <a:r>
              <a:rPr lang="en-US" altLang="zh-CN" sz="1800" dirty="0">
                <a:solidFill>
                  <a:schemeClr val="bg1"/>
                </a:solidFill>
              </a:rPr>
              <a:t>1999</a:t>
            </a:r>
            <a:r>
              <a:rPr lang="zh-CN" altLang="zh-CN" sz="1800" dirty="0">
                <a:solidFill>
                  <a:schemeClr val="bg1"/>
                </a:solidFill>
              </a:rPr>
              <a:t>年开始驶入快车道，到</a:t>
            </a:r>
            <a:r>
              <a:rPr lang="en-US" altLang="zh-CN" sz="1800" dirty="0">
                <a:solidFill>
                  <a:schemeClr val="bg1"/>
                </a:solidFill>
              </a:rPr>
              <a:t>2003</a:t>
            </a:r>
            <a:r>
              <a:rPr lang="zh-CN" altLang="zh-CN" sz="1800" dirty="0">
                <a:solidFill>
                  <a:schemeClr val="bg1"/>
                </a:solidFill>
              </a:rPr>
              <a:t>年已实现了毛入学率</a:t>
            </a:r>
            <a:r>
              <a:rPr lang="en-US" altLang="zh-CN" sz="1800" dirty="0">
                <a:solidFill>
                  <a:schemeClr val="bg1"/>
                </a:solidFill>
              </a:rPr>
              <a:t>16%</a:t>
            </a:r>
            <a:r>
              <a:rPr lang="zh-CN" altLang="zh-CN" sz="1800" dirty="0">
                <a:solidFill>
                  <a:schemeClr val="bg1"/>
                </a:solidFill>
              </a:rPr>
              <a:t>，也就是进入了高等教育大众化</a:t>
            </a:r>
            <a:r>
              <a:rPr lang="zh-CN" altLang="zh-CN" sz="1800" dirty="0" smtClean="0">
                <a:solidFill>
                  <a:schemeClr val="bg1"/>
                </a:solidFill>
              </a:rPr>
              <a:t>时代</a:t>
            </a:r>
            <a:r>
              <a:rPr lang="zh-CN" altLang="en-US" sz="1800" dirty="0" smtClean="0">
                <a:solidFill>
                  <a:schemeClr val="bg1"/>
                </a:solidFill>
              </a:rPr>
              <a:t>。</a:t>
            </a:r>
            <a:r>
              <a:rPr lang="zh-CN" altLang="zh-CN" sz="1800" dirty="0" smtClean="0">
                <a:solidFill>
                  <a:schemeClr val="bg1"/>
                </a:solidFill>
              </a:rPr>
              <a:t>而</a:t>
            </a:r>
            <a:r>
              <a:rPr lang="zh-CN" altLang="zh-CN" sz="1800" dirty="0">
                <a:solidFill>
                  <a:srgbClr val="FFC000"/>
                </a:solidFill>
              </a:rPr>
              <a:t>浙江省已率先进入了高等教育普及化时代，毛入学率达到了</a:t>
            </a:r>
            <a:r>
              <a:rPr lang="en-US" altLang="zh-CN" sz="1800" dirty="0">
                <a:solidFill>
                  <a:srgbClr val="FFC000"/>
                </a:solidFill>
              </a:rPr>
              <a:t>52%</a:t>
            </a:r>
            <a:r>
              <a:rPr lang="zh-CN" altLang="zh-CN" sz="1800" dirty="0">
                <a:solidFill>
                  <a:schemeClr val="bg1"/>
                </a:solidFill>
              </a:rPr>
              <a:t>，每年约有</a:t>
            </a:r>
            <a:r>
              <a:rPr lang="en-US" altLang="zh-CN" sz="1800" dirty="0">
                <a:solidFill>
                  <a:schemeClr val="bg1"/>
                </a:solidFill>
              </a:rPr>
              <a:t>27</a:t>
            </a:r>
            <a:r>
              <a:rPr lang="zh-CN" altLang="zh-CN" sz="1800" dirty="0">
                <a:solidFill>
                  <a:schemeClr val="bg1"/>
                </a:solidFill>
              </a:rPr>
              <a:t>万学生进入大学学习。</a:t>
            </a:r>
            <a:endParaRPr lang="en-US" altLang="zh-CN" sz="1800" spc="100" dirty="0">
              <a:solidFill>
                <a:schemeClr val="bg1"/>
              </a:solidFill>
            </a:endParaRPr>
          </a:p>
          <a:p>
            <a:pPr>
              <a:lnSpc>
                <a:spcPct val="150000"/>
              </a:lnSpc>
              <a:defRPr/>
            </a:pPr>
            <a:endParaRPr lang="en-US" altLang="zh-CN" sz="1800" dirty="0">
              <a:solidFill>
                <a:schemeClr val="bg1"/>
              </a:solidFill>
            </a:endParaRPr>
          </a:p>
        </p:txBody>
      </p:sp>
      <p:sp>
        <p:nvSpPr>
          <p:cNvPr id="112648" name="TextBox 14"/>
          <p:cNvSpPr txBox="1">
            <a:spLocks noChangeArrowheads="1"/>
          </p:cNvSpPr>
          <p:nvPr/>
        </p:nvSpPr>
        <p:spPr bwMode="auto">
          <a:xfrm>
            <a:off x="2616200" y="1285875"/>
            <a:ext cx="1604963" cy="1460500"/>
          </a:xfrm>
          <a:prstGeom prst="rect">
            <a:avLst/>
          </a:prstGeom>
          <a:noFill/>
          <a:ln w="9525">
            <a:noFill/>
            <a:miter lim="800000"/>
            <a:headEnd/>
            <a:tailEnd/>
          </a:ln>
        </p:spPr>
        <p:txBody>
          <a:bodyPr>
            <a:spAutoFit/>
          </a:bodyPr>
          <a:lstStyle/>
          <a:p>
            <a:pPr>
              <a:lnSpc>
                <a:spcPct val="130000"/>
              </a:lnSpc>
            </a:pPr>
            <a:r>
              <a:rPr lang="zh-CN" altLang="en-US" sz="6600">
                <a:solidFill>
                  <a:srgbClr val="FFFFFF"/>
                </a:solidFill>
                <a:latin typeface="黑体" pitchFamily="49" charset="-122"/>
                <a:ea typeface="黑体" pitchFamily="49" charset="-122"/>
              </a:rPr>
              <a:t>“</a:t>
            </a:r>
            <a:endParaRPr lang="en-US" altLang="zh-CN" sz="6600">
              <a:solidFill>
                <a:srgbClr val="FFFFFF"/>
              </a:solidFill>
              <a:latin typeface="黑体" pitchFamily="49" charset="-122"/>
              <a:ea typeface="黑体" pitchFamily="49" charset="-122"/>
            </a:endParaRPr>
          </a:p>
        </p:txBody>
      </p:sp>
      <p:sp>
        <p:nvSpPr>
          <p:cNvPr id="112649" name="TextBox 15"/>
          <p:cNvSpPr txBox="1">
            <a:spLocks noChangeArrowheads="1"/>
          </p:cNvSpPr>
          <p:nvPr/>
        </p:nvSpPr>
        <p:spPr bwMode="auto">
          <a:xfrm>
            <a:off x="5497513" y="3668713"/>
            <a:ext cx="1025525" cy="1460500"/>
          </a:xfrm>
          <a:prstGeom prst="rect">
            <a:avLst/>
          </a:prstGeom>
          <a:noFill/>
          <a:ln w="9525">
            <a:noFill/>
            <a:miter lim="800000"/>
            <a:headEnd/>
            <a:tailEnd/>
          </a:ln>
        </p:spPr>
        <p:txBody>
          <a:bodyPr>
            <a:spAutoFit/>
          </a:bodyPr>
          <a:lstStyle/>
          <a:p>
            <a:pPr>
              <a:lnSpc>
                <a:spcPct val="130000"/>
              </a:lnSpc>
            </a:pPr>
            <a:r>
              <a:rPr lang="en-US" altLang="zh-CN" sz="6600">
                <a:solidFill>
                  <a:srgbClr val="FFFFFF"/>
                </a:solidFill>
                <a:latin typeface="黑体" pitchFamily="49" charset="-122"/>
                <a:ea typeface="黑体" pitchFamily="49" charset="-122"/>
              </a:rPr>
              <a:t>”</a:t>
            </a:r>
          </a:p>
        </p:txBody>
      </p:sp>
      <p:pic>
        <p:nvPicPr>
          <p:cNvPr id="112650" name="图片 1"/>
          <p:cNvPicPr>
            <a:picLocks noChangeAspect="1"/>
          </p:cNvPicPr>
          <p:nvPr/>
        </p:nvPicPr>
        <p:blipFill>
          <a:blip r:embed="rId4"/>
          <a:srcRect/>
          <a:stretch>
            <a:fillRect/>
          </a:stretch>
        </p:blipFill>
        <p:spPr bwMode="auto">
          <a:xfrm>
            <a:off x="-38100" y="3657600"/>
            <a:ext cx="4860925" cy="323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9746"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59747"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9753"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59754"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59755"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59756" name="矩形 12"/>
          <p:cNvSpPr>
            <a:spLocks noChangeArrowheads="1"/>
          </p:cNvSpPr>
          <p:nvPr/>
        </p:nvSpPr>
        <p:spPr bwMode="auto">
          <a:xfrm>
            <a:off x="527050" y="1274763"/>
            <a:ext cx="8078788" cy="500062"/>
          </a:xfrm>
          <a:prstGeom prst="rect">
            <a:avLst/>
          </a:prstGeom>
          <a:noFill/>
          <a:ln w="9525">
            <a:noFill/>
            <a:miter lim="800000"/>
            <a:headEnd/>
            <a:tailEnd/>
          </a:ln>
        </p:spPr>
        <p:txBody>
          <a:bodyPr>
            <a:spAutoFit/>
          </a:bodyPr>
          <a:lstStyle/>
          <a:p>
            <a:pPr>
              <a:lnSpc>
                <a:spcPct val="150000"/>
              </a:lnSpc>
            </a:pPr>
            <a:r>
              <a:rPr lang="zh-CN" altLang="en-US" sz="2000">
                <a:solidFill>
                  <a:srgbClr val="0070C0"/>
                </a:solidFill>
                <a:latin typeface="微软雅黑" pitchFamily="34" charset="-122"/>
                <a:ea typeface="微软雅黑" pitchFamily="34" charset="-122"/>
              </a:rPr>
              <a:t>（</a:t>
            </a:r>
            <a:r>
              <a:rPr lang="en-US" altLang="zh-CN" sz="2000">
                <a:solidFill>
                  <a:srgbClr val="0070C0"/>
                </a:solidFill>
                <a:latin typeface="微软雅黑" pitchFamily="34" charset="-122"/>
                <a:ea typeface="微软雅黑" pitchFamily="34" charset="-122"/>
              </a:rPr>
              <a:t>2</a:t>
            </a:r>
            <a:r>
              <a:rPr lang="zh-CN" altLang="en-US" sz="2000">
                <a:solidFill>
                  <a:srgbClr val="0070C0"/>
                </a:solidFill>
                <a:latin typeface="微软雅黑" pitchFamily="34" charset="-122"/>
                <a:ea typeface="微软雅黑" pitchFamily="34" charset="-122"/>
              </a:rPr>
              <a:t>）板书的功能和结构布局　　</a:t>
            </a:r>
          </a:p>
        </p:txBody>
      </p:sp>
      <p:graphicFrame>
        <p:nvGraphicFramePr>
          <p:cNvPr id="22" name="Group 76"/>
          <p:cNvGraphicFramePr>
            <a:graphicFrameLocks noGrp="1"/>
          </p:cNvGraphicFramePr>
          <p:nvPr/>
        </p:nvGraphicFramePr>
        <p:xfrm>
          <a:off x="1016000" y="4379913"/>
          <a:ext cx="6419850" cy="1025525"/>
        </p:xfrm>
        <a:graphic>
          <a:graphicData uri="http://schemas.openxmlformats.org/drawingml/2006/table">
            <a:tbl>
              <a:tblPr/>
              <a:tblGrid>
                <a:gridCol w="649287">
                  <a:extLst>
                    <a:ext uri="{9D8B030D-6E8A-4147-A177-3AD203B41FA5}"/>
                  </a:extLst>
                </a:gridCol>
                <a:gridCol w="1582738">
                  <a:extLst>
                    <a:ext uri="{9D8B030D-6E8A-4147-A177-3AD203B41FA5}"/>
                  </a:extLst>
                </a:gridCol>
                <a:gridCol w="865187">
                  <a:extLst>
                    <a:ext uri="{9D8B030D-6E8A-4147-A177-3AD203B41FA5}"/>
                  </a:extLst>
                </a:gridCol>
                <a:gridCol w="503238">
                  <a:extLst>
                    <a:ext uri="{9D8B030D-6E8A-4147-A177-3AD203B41FA5}"/>
                  </a:extLst>
                </a:gridCol>
                <a:gridCol w="2819400">
                  <a:extLst>
                    <a:ext uri="{9D8B030D-6E8A-4147-A177-3AD203B41FA5}"/>
                  </a:extLst>
                </a:gridCol>
              </a:tblGrid>
              <a:tr h="1025594">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rPr>
                        <a:t>辅助　　　　　　　　　　　　板书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rPr>
                        <a:t>    系统板书</a:t>
                      </a:r>
                    </a:p>
                  </a:txBody>
                  <a:tcP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华文仿宋" panose="02010600040101010101" pitchFamily="2" charset="-122"/>
                          <a:ea typeface="华文仿宋" panose="02010600040101010101" pitchFamily="2" charset="-122"/>
                        </a:rPr>
                        <a:t>辅助　　　　　　　　　　　　板书</a:t>
                      </a:r>
                    </a:p>
                  </a:txBody>
                  <a:tcP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华文仿宋" panose="02010600040101010101" pitchFamily="2" charset="-122"/>
                          <a:ea typeface="华文仿宋" panose="02010600040101010101" pitchFamily="2" charset="-122"/>
                        </a:rPr>
                        <a:t>提</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华文仿宋" panose="02010600040101010101" pitchFamily="2" charset="-122"/>
                          <a:ea typeface="华文仿宋" panose="02010600040101010101" pitchFamily="2" charset="-122"/>
                        </a:rPr>
                        <a:t>示</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华文仿宋" panose="02010600040101010101" pitchFamily="2" charset="-122"/>
                          <a:ea typeface="华文仿宋" panose="02010600040101010101" pitchFamily="2" charset="-122"/>
                        </a:rPr>
                        <a:t>栏</a:t>
                      </a:r>
                    </a:p>
                  </a:txBody>
                  <a:tcP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extLst>
              </a:tr>
            </a:tbl>
          </a:graphicData>
        </a:graphic>
      </p:graphicFrame>
      <p:graphicFrame>
        <p:nvGraphicFramePr>
          <p:cNvPr id="23" name="Group 96"/>
          <p:cNvGraphicFramePr>
            <a:graphicFrameLocks noGrp="1"/>
          </p:cNvGraphicFramePr>
          <p:nvPr/>
        </p:nvGraphicFramePr>
        <p:xfrm>
          <a:off x="4845050" y="4381500"/>
          <a:ext cx="3816350" cy="1023938"/>
        </p:xfrm>
        <a:graphic>
          <a:graphicData uri="http://schemas.openxmlformats.org/drawingml/2006/table">
            <a:tbl>
              <a:tblPr/>
              <a:tblGrid>
                <a:gridCol w="1441450">
                  <a:extLst>
                    <a:ext uri="{9D8B030D-6E8A-4147-A177-3AD203B41FA5}"/>
                  </a:extLst>
                </a:gridCol>
                <a:gridCol w="2374900">
                  <a:extLst>
                    <a:ext uri="{9D8B030D-6E8A-4147-A177-3AD203B41FA5}"/>
                  </a:extLst>
                </a:gridCol>
              </a:tblGrid>
              <a:tr h="1024516">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kern="1200" cap="none" normalizeH="0" baseline="0" dirty="0" smtClean="0">
                          <a:ln>
                            <a:noFill/>
                          </a:ln>
                          <a:solidFill>
                            <a:schemeClr val="tx1"/>
                          </a:solidFill>
                          <a:effectLst/>
                          <a:latin typeface="华文仿宋" panose="02010600040101010101" pitchFamily="2" charset="-122"/>
                          <a:ea typeface="华文仿宋" panose="02010600040101010101" pitchFamily="2" charset="-122"/>
                          <a:cs typeface="黑体" panose="02010609060101010101" pitchFamily="49" charset="-122"/>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kern="1200" cap="none" normalizeH="0" baseline="0" dirty="0" smtClean="0">
                          <a:ln>
                            <a:noFill/>
                          </a:ln>
                          <a:solidFill>
                            <a:schemeClr val="tx1"/>
                          </a:solidFill>
                          <a:effectLst/>
                          <a:latin typeface="华文仿宋" panose="02010600040101010101" pitchFamily="2" charset="-122"/>
                          <a:ea typeface="华文仿宋" panose="02010600040101010101" pitchFamily="2" charset="-122"/>
                          <a:cs typeface="黑体" panose="02010609060101010101" pitchFamily="49" charset="-122"/>
                        </a:rPr>
                        <a:t>系统板书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kern="1200" cap="none" normalizeH="0" baseline="0" dirty="0" smtClean="0">
                          <a:ln>
                            <a:noFill/>
                          </a:ln>
                          <a:solidFill>
                            <a:schemeClr val="tx1"/>
                          </a:solidFill>
                          <a:effectLst/>
                          <a:latin typeface="华文仿宋" panose="02010600040101010101" pitchFamily="2" charset="-122"/>
                          <a:ea typeface="华文仿宋" panose="02010600040101010101" pitchFamily="2" charset="-122"/>
                          <a:cs typeface="黑体" panose="02010609060101010101" pitchFamily="49" charset="-122"/>
                        </a:rPr>
                        <a:t>   辅助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kern="1200" cap="none" normalizeH="0" baseline="0" dirty="0" smtClean="0">
                          <a:ln>
                            <a:noFill/>
                          </a:ln>
                          <a:solidFill>
                            <a:schemeClr val="tx1"/>
                          </a:solidFill>
                          <a:effectLst/>
                          <a:latin typeface="华文仿宋" panose="02010600040101010101" pitchFamily="2" charset="-122"/>
                          <a:ea typeface="华文仿宋" panose="02010600040101010101" pitchFamily="2" charset="-122"/>
                          <a:cs typeface="黑体" panose="02010609060101010101" pitchFamily="49" charset="-122"/>
                        </a:rPr>
                        <a:t>   板书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kern="1200" cap="none" normalizeH="0" baseline="0" dirty="0" smtClean="0">
                          <a:ln>
                            <a:noFill/>
                          </a:ln>
                          <a:solidFill>
                            <a:schemeClr val="tx1"/>
                          </a:solidFill>
                          <a:effectLst/>
                          <a:latin typeface="华文仿宋" panose="02010600040101010101" pitchFamily="2" charset="-122"/>
                          <a:ea typeface="华文仿宋" panose="02010600040101010101" pitchFamily="2" charset="-122"/>
                          <a:cs typeface="黑体" panose="02010609060101010101" pitchFamily="49" charset="-122"/>
                        </a:rPr>
                        <a:t>                           　　         　　　　　　　　　　　　　　　</a:t>
                      </a:r>
                    </a:p>
                  </a:txBody>
                  <a:tcPr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59779" name="矩形 13"/>
          <p:cNvSpPr>
            <a:spLocks noChangeArrowheads="1"/>
          </p:cNvSpPr>
          <p:nvPr/>
        </p:nvSpPr>
        <p:spPr bwMode="auto">
          <a:xfrm>
            <a:off x="1227138" y="1862138"/>
            <a:ext cx="4572000" cy="425450"/>
          </a:xfrm>
          <a:prstGeom prst="rect">
            <a:avLst/>
          </a:prstGeom>
          <a:noFill/>
          <a:ln w="9525">
            <a:noFill/>
            <a:miter lim="800000"/>
            <a:headEnd/>
            <a:tailEnd/>
          </a:ln>
        </p:spPr>
        <p:txBody>
          <a:bodyPr>
            <a:spAutoFit/>
          </a:bodyPr>
          <a:lstStyle/>
          <a:p>
            <a:pPr>
              <a:lnSpc>
                <a:spcPct val="120000"/>
              </a:lnSpc>
            </a:pPr>
            <a:r>
              <a:rPr lang="zh-CN" altLang="en-US">
                <a:latin typeface="微软雅黑" pitchFamily="34" charset="-122"/>
                <a:ea typeface="微软雅黑" pitchFamily="34" charset="-122"/>
              </a:rPr>
              <a:t>板书功能</a:t>
            </a:r>
          </a:p>
        </p:txBody>
      </p:sp>
      <p:grpSp>
        <p:nvGrpSpPr>
          <p:cNvPr id="18" name="组合 17"/>
          <p:cNvGrpSpPr>
            <a:grpSpLocks/>
          </p:cNvGrpSpPr>
          <p:nvPr/>
        </p:nvGrpSpPr>
        <p:grpSpPr bwMode="auto">
          <a:xfrm>
            <a:off x="2554288" y="1292225"/>
            <a:ext cx="6094412" cy="2935288"/>
            <a:chOff x="2553901" y="1292678"/>
            <a:chExt cx="6095458" cy="2935253"/>
          </a:xfrm>
        </p:grpSpPr>
        <p:sp>
          <p:nvSpPr>
            <p:cNvPr id="159789" name="矩形 15"/>
            <p:cNvSpPr>
              <a:spLocks noChangeArrowheads="1"/>
            </p:cNvSpPr>
            <p:nvPr/>
          </p:nvSpPr>
          <p:spPr bwMode="auto">
            <a:xfrm>
              <a:off x="2639878" y="2099886"/>
              <a:ext cx="2701002" cy="683264"/>
            </a:xfrm>
            <a:prstGeom prst="rect">
              <a:avLst/>
            </a:prstGeom>
            <a:noFill/>
            <a:ln w="9525">
              <a:noFill/>
              <a:miter lim="800000"/>
              <a:headEnd/>
              <a:tailEnd/>
            </a:ln>
          </p:spPr>
          <p:txBody>
            <a:bodyPr>
              <a:spAutoFit/>
            </a:bodyPr>
            <a:lstStyle/>
            <a:p>
              <a:pPr>
                <a:lnSpc>
                  <a:spcPct val="120000"/>
                </a:lnSpc>
              </a:pPr>
              <a:r>
                <a:rPr lang="zh-CN" altLang="en-US" sz="1600">
                  <a:latin typeface="微软雅黑" pitchFamily="34" charset="-122"/>
                  <a:ea typeface="微软雅黑" pitchFamily="34" charset="-122"/>
                </a:rPr>
                <a:t>①配合讲述，向学生提供学习内容的视觉通道的信息；</a:t>
              </a:r>
            </a:p>
          </p:txBody>
        </p:sp>
        <p:pic>
          <p:nvPicPr>
            <p:cNvPr id="26" name="图片 25"/>
            <p:cNvPicPr>
              <a:picLocks noChangeAspect="1"/>
            </p:cNvPicPr>
            <p:nvPr/>
          </p:nvPicPr>
          <p:blipFill>
            <a:blip r:embed="rId5">
              <a:duotone>
                <a:schemeClr val="accent1">
                  <a:shade val="45000"/>
                  <a:satMod val="135000"/>
                </a:schemeClr>
                <a:prstClr val="white"/>
              </a:duotone>
            </a:blip>
            <a:stretch>
              <a:fillRect/>
            </a:stretch>
          </p:blipFill>
          <p:spPr>
            <a:xfrm>
              <a:off x="2553901" y="2662875"/>
              <a:ext cx="5898723" cy="285175"/>
            </a:xfrm>
            <a:prstGeom prst="rect">
              <a:avLst/>
            </a:prstGeom>
          </p:spPr>
        </p:pic>
        <p:pic>
          <p:nvPicPr>
            <p:cNvPr id="31" name="图片 30"/>
            <p:cNvPicPr>
              <a:picLocks noChangeAspect="1"/>
            </p:cNvPicPr>
            <p:nvPr/>
          </p:nvPicPr>
          <p:blipFill>
            <a:blip r:embed="rId5">
              <a:duotone>
                <a:schemeClr val="accent1">
                  <a:shade val="45000"/>
                  <a:satMod val="135000"/>
                </a:schemeClr>
                <a:prstClr val="white"/>
              </a:duotone>
            </a:blip>
            <a:stretch>
              <a:fillRect/>
            </a:stretch>
          </p:blipFill>
          <p:spPr>
            <a:xfrm rot="5400000">
              <a:off x="3921247" y="2668690"/>
              <a:ext cx="2935253" cy="183229"/>
            </a:xfrm>
            <a:prstGeom prst="rect">
              <a:avLst/>
            </a:prstGeom>
          </p:spPr>
        </p:pic>
        <p:sp>
          <p:nvSpPr>
            <p:cNvPr id="159792" name="矩形 16"/>
            <p:cNvSpPr>
              <a:spLocks noChangeArrowheads="1"/>
            </p:cNvSpPr>
            <p:nvPr/>
          </p:nvSpPr>
          <p:spPr bwMode="auto">
            <a:xfrm>
              <a:off x="5381211" y="2201621"/>
              <a:ext cx="3268148" cy="387798"/>
            </a:xfrm>
            <a:prstGeom prst="rect">
              <a:avLst/>
            </a:prstGeom>
            <a:noFill/>
            <a:ln w="9525">
              <a:noFill/>
              <a:miter lim="800000"/>
              <a:headEnd/>
              <a:tailEnd/>
            </a:ln>
          </p:spPr>
          <p:txBody>
            <a:bodyPr>
              <a:spAutoFit/>
            </a:bodyPr>
            <a:lstStyle/>
            <a:p>
              <a:pPr>
                <a:lnSpc>
                  <a:spcPct val="120000"/>
                </a:lnSpc>
              </a:pPr>
              <a:r>
                <a:rPr lang="en-US" altLang="zh-CN" sz="1600">
                  <a:latin typeface="微软雅黑" pitchFamily="34" charset="-122"/>
                  <a:ea typeface="微软雅黑" pitchFamily="34" charset="-122"/>
                </a:rPr>
                <a:t>②</a:t>
              </a:r>
              <a:r>
                <a:rPr lang="zh-CN" altLang="en-US" sz="1600">
                  <a:latin typeface="微软雅黑" pitchFamily="34" charset="-122"/>
                  <a:ea typeface="微软雅黑" pitchFamily="34" charset="-122"/>
                </a:rPr>
                <a:t>提供学习内容的要点的结构；</a:t>
              </a:r>
            </a:p>
          </p:txBody>
        </p:sp>
        <p:sp>
          <p:nvSpPr>
            <p:cNvPr id="159793" name="矩形 23"/>
            <p:cNvSpPr>
              <a:spLocks noChangeArrowheads="1"/>
            </p:cNvSpPr>
            <p:nvPr/>
          </p:nvSpPr>
          <p:spPr bwMode="auto">
            <a:xfrm>
              <a:off x="2683498" y="3015939"/>
              <a:ext cx="2613762" cy="683264"/>
            </a:xfrm>
            <a:prstGeom prst="rect">
              <a:avLst/>
            </a:prstGeom>
            <a:noFill/>
            <a:ln w="9525">
              <a:noFill/>
              <a:miter lim="800000"/>
              <a:headEnd/>
              <a:tailEnd/>
            </a:ln>
          </p:spPr>
          <p:txBody>
            <a:bodyPr>
              <a:spAutoFit/>
            </a:bodyPr>
            <a:lstStyle/>
            <a:p>
              <a:pPr>
                <a:lnSpc>
                  <a:spcPct val="120000"/>
                </a:lnSpc>
              </a:pPr>
              <a:r>
                <a:rPr lang="zh-CN" altLang="en-US" sz="1600">
                  <a:latin typeface="微软雅黑" pitchFamily="34" charset="-122"/>
                  <a:ea typeface="微软雅黑" pitchFamily="34" charset="-122"/>
                </a:rPr>
                <a:t>③帮助学生进行信息编码，分类整理；</a:t>
              </a:r>
            </a:p>
          </p:txBody>
        </p:sp>
        <p:sp>
          <p:nvSpPr>
            <p:cNvPr id="159794" name="矩形 24"/>
            <p:cNvSpPr>
              <a:spLocks noChangeArrowheads="1"/>
            </p:cNvSpPr>
            <p:nvPr/>
          </p:nvSpPr>
          <p:spPr bwMode="auto">
            <a:xfrm>
              <a:off x="5444383" y="3015939"/>
              <a:ext cx="1415772" cy="387798"/>
            </a:xfrm>
            <a:prstGeom prst="rect">
              <a:avLst/>
            </a:prstGeom>
            <a:noFill/>
            <a:ln w="9525">
              <a:noFill/>
              <a:miter lim="800000"/>
              <a:headEnd/>
              <a:tailEnd/>
            </a:ln>
          </p:spPr>
          <p:txBody>
            <a:bodyPr>
              <a:spAutoFit/>
            </a:bodyPr>
            <a:lstStyle/>
            <a:p>
              <a:pPr>
                <a:lnSpc>
                  <a:spcPct val="120000"/>
                </a:lnSpc>
              </a:pPr>
              <a:r>
                <a:rPr lang="zh-CN" altLang="en-US" sz="1600">
                  <a:latin typeface="微软雅黑" pitchFamily="34" charset="-122"/>
                  <a:ea typeface="微软雅黑" pitchFamily="34" charset="-122"/>
                </a:rPr>
                <a:t>④形象直观</a:t>
              </a:r>
            </a:p>
          </p:txBody>
        </p:sp>
      </p:grpSp>
      <p:sp>
        <p:nvSpPr>
          <p:cNvPr id="32" name="矩形 31"/>
          <p:cNvSpPr>
            <a:spLocks noChangeArrowheads="1"/>
          </p:cNvSpPr>
          <p:nvPr/>
        </p:nvSpPr>
        <p:spPr bwMode="auto">
          <a:xfrm>
            <a:off x="527050" y="5489575"/>
            <a:ext cx="2386013" cy="500063"/>
          </a:xfrm>
          <a:prstGeom prst="rect">
            <a:avLst/>
          </a:prstGeom>
          <a:noFill/>
          <a:ln w="9525">
            <a:noFill/>
            <a:miter lim="800000"/>
            <a:headEnd/>
            <a:tailEnd/>
          </a:ln>
        </p:spPr>
        <p:txBody>
          <a:bodyPr>
            <a:spAutoFit/>
          </a:bodyPr>
          <a:lstStyle/>
          <a:p>
            <a:pPr>
              <a:lnSpc>
                <a:spcPct val="150000"/>
              </a:lnSpc>
            </a:pPr>
            <a:r>
              <a:rPr lang="zh-CN" altLang="en-US" sz="2000">
                <a:solidFill>
                  <a:srgbClr val="0070C0"/>
                </a:solidFill>
                <a:latin typeface="微软雅黑" pitchFamily="34" charset="-122"/>
                <a:ea typeface="微软雅黑" pitchFamily="34" charset="-122"/>
              </a:rPr>
              <a:t>（</a:t>
            </a:r>
            <a:r>
              <a:rPr lang="en-US" altLang="zh-CN" sz="2000">
                <a:solidFill>
                  <a:srgbClr val="0070C0"/>
                </a:solidFill>
                <a:latin typeface="微软雅黑" pitchFamily="34" charset="-122"/>
                <a:ea typeface="微软雅黑" pitchFamily="34" charset="-122"/>
              </a:rPr>
              <a:t>3</a:t>
            </a:r>
            <a:r>
              <a:rPr lang="zh-CN" altLang="en-US" sz="2000">
                <a:solidFill>
                  <a:srgbClr val="0070C0"/>
                </a:solidFill>
                <a:latin typeface="微软雅黑" pitchFamily="34" charset="-122"/>
                <a:ea typeface="微软雅黑" pitchFamily="34" charset="-122"/>
              </a:rPr>
              <a:t>）多媒体的使用</a:t>
            </a:r>
          </a:p>
        </p:txBody>
      </p:sp>
      <p:sp>
        <p:nvSpPr>
          <p:cNvPr id="35" name="文本框 34"/>
          <p:cNvSpPr txBox="1">
            <a:spLocks noChangeArrowheads="1"/>
          </p:cNvSpPr>
          <p:nvPr/>
        </p:nvSpPr>
        <p:spPr bwMode="auto">
          <a:xfrm>
            <a:off x="7842250" y="4416425"/>
            <a:ext cx="461963" cy="992188"/>
          </a:xfrm>
          <a:prstGeom prst="rect">
            <a:avLst/>
          </a:prstGeom>
          <a:noFill/>
          <a:ln w="9525">
            <a:noFill/>
            <a:miter lim="800000"/>
            <a:headEnd/>
            <a:tailEnd/>
          </a:ln>
        </p:spPr>
        <p:txBody>
          <a:bodyPr vert="eaVert" wrap="none">
            <a:spAutoFit/>
          </a:bodyPr>
          <a:lstStyle/>
          <a:p>
            <a:r>
              <a:rPr lang="zh-CN" altLang="en-US">
                <a:latin typeface="华文仿宋" pitchFamily="2" charset="-122"/>
                <a:ea typeface="华文仿宋" pitchFamily="2" charset="-122"/>
              </a:rPr>
              <a:t>提示栏</a:t>
            </a:r>
          </a:p>
        </p:txBody>
      </p:sp>
      <p:grpSp>
        <p:nvGrpSpPr>
          <p:cNvPr id="19" name="组合 18"/>
          <p:cNvGrpSpPr>
            <a:grpSpLocks/>
          </p:cNvGrpSpPr>
          <p:nvPr/>
        </p:nvGrpSpPr>
        <p:grpSpPr bwMode="auto">
          <a:xfrm>
            <a:off x="466725" y="3578225"/>
            <a:ext cx="5332413" cy="1200150"/>
            <a:chOff x="467259" y="3577694"/>
            <a:chExt cx="5331613" cy="1200329"/>
          </a:xfrm>
        </p:grpSpPr>
        <p:sp>
          <p:nvSpPr>
            <p:cNvPr id="159784" name="矩形 14"/>
            <p:cNvSpPr>
              <a:spLocks noChangeArrowheads="1"/>
            </p:cNvSpPr>
            <p:nvPr/>
          </p:nvSpPr>
          <p:spPr bwMode="auto">
            <a:xfrm>
              <a:off x="1226872" y="3876655"/>
              <a:ext cx="4572000" cy="424732"/>
            </a:xfrm>
            <a:prstGeom prst="rect">
              <a:avLst/>
            </a:prstGeom>
            <a:noFill/>
            <a:ln w="9525">
              <a:noFill/>
              <a:miter lim="800000"/>
              <a:headEnd/>
              <a:tailEnd/>
            </a:ln>
          </p:spPr>
          <p:txBody>
            <a:bodyPr>
              <a:spAutoFit/>
            </a:bodyPr>
            <a:lstStyle/>
            <a:p>
              <a:pPr>
                <a:lnSpc>
                  <a:spcPct val="120000"/>
                </a:lnSpc>
              </a:pPr>
              <a:r>
                <a:rPr lang="zh-CN" altLang="en-US">
                  <a:latin typeface="微软雅黑" pitchFamily="34" charset="-122"/>
                  <a:ea typeface="微软雅黑" pitchFamily="34" charset="-122"/>
                </a:rPr>
                <a:t>板书布局　　　　　　　　　　　　　</a:t>
              </a:r>
              <a:endParaRPr lang="zh-CN" altLang="en-US" sz="3600">
                <a:latin typeface="微软雅黑" pitchFamily="34" charset="-122"/>
                <a:ea typeface="微软雅黑" pitchFamily="34" charset="-122"/>
              </a:endParaRPr>
            </a:p>
          </p:txBody>
        </p:sp>
        <p:sp>
          <p:nvSpPr>
            <p:cNvPr id="159785" name="TextBox 29"/>
            <p:cNvSpPr txBox="1">
              <a:spLocks noChangeArrowheads="1"/>
            </p:cNvSpPr>
            <p:nvPr/>
          </p:nvSpPr>
          <p:spPr bwMode="auto">
            <a:xfrm>
              <a:off x="601380" y="3577694"/>
              <a:ext cx="625492" cy="1200329"/>
            </a:xfrm>
            <a:prstGeom prst="rect">
              <a:avLst/>
            </a:prstGeom>
            <a:noFill/>
            <a:ln w="9525">
              <a:noFill/>
              <a:miter lim="800000"/>
              <a:headEnd/>
              <a:tailEnd/>
            </a:ln>
          </p:spPr>
          <p:txBody>
            <a:bodyPr wrap="none">
              <a:spAutoFit/>
            </a:bodyPr>
            <a:lstStyle/>
            <a:p>
              <a:r>
                <a:rPr lang="en-US" altLang="zh-CN" sz="7200">
                  <a:solidFill>
                    <a:srgbClr val="95B3D7"/>
                  </a:solidFill>
                  <a:latin typeface="Edwardian Script ITC" pitchFamily="66" charset="0"/>
                </a:rPr>
                <a:t>1</a:t>
              </a:r>
              <a:endParaRPr lang="zh-CN" altLang="en-US" sz="7200">
                <a:solidFill>
                  <a:srgbClr val="95B3D7"/>
                </a:solidFill>
                <a:latin typeface="Edwardian Script ITC" pitchFamily="66" charset="0"/>
              </a:endParaRPr>
            </a:p>
          </p:txBody>
        </p:sp>
        <p:sp>
          <p:nvSpPr>
            <p:cNvPr id="159786" name="TextBox 36"/>
            <p:cNvSpPr txBox="1">
              <a:spLocks noChangeArrowheads="1"/>
            </p:cNvSpPr>
            <p:nvPr/>
          </p:nvSpPr>
          <p:spPr bwMode="auto">
            <a:xfrm>
              <a:off x="467259" y="3852370"/>
              <a:ext cx="595035" cy="584775"/>
            </a:xfrm>
            <a:prstGeom prst="rect">
              <a:avLst/>
            </a:prstGeom>
            <a:noFill/>
            <a:ln w="9525">
              <a:noFill/>
              <a:miter lim="800000"/>
              <a:headEnd/>
              <a:tailEnd/>
            </a:ln>
          </p:spPr>
          <p:txBody>
            <a:bodyPr wrap="none">
              <a:spAutoFit/>
            </a:bodyPr>
            <a:lstStyle/>
            <a:p>
              <a:r>
                <a:rPr lang="zh-CN" altLang="en-US" sz="3200">
                  <a:solidFill>
                    <a:srgbClr val="002060"/>
                  </a:solidFill>
                  <a:latin typeface="华文行楷" pitchFamily="2" charset="-122"/>
                  <a:ea typeface="华文行楷" pitchFamily="2" charset="-122"/>
                </a:rPr>
                <a:t>例</a:t>
              </a:r>
            </a:p>
          </p:txBody>
        </p:sp>
        <p:sp>
          <p:nvSpPr>
            <p:cNvPr id="159787" name="TextBox 36"/>
            <p:cNvSpPr txBox="1">
              <a:spLocks noChangeArrowheads="1"/>
            </p:cNvSpPr>
            <p:nvPr/>
          </p:nvSpPr>
          <p:spPr bwMode="auto">
            <a:xfrm>
              <a:off x="4421283" y="3842143"/>
              <a:ext cx="595035" cy="584775"/>
            </a:xfrm>
            <a:prstGeom prst="rect">
              <a:avLst/>
            </a:prstGeom>
            <a:noFill/>
            <a:ln w="9525">
              <a:noFill/>
              <a:miter lim="800000"/>
              <a:headEnd/>
              <a:tailEnd/>
            </a:ln>
          </p:spPr>
          <p:txBody>
            <a:bodyPr wrap="none">
              <a:spAutoFit/>
            </a:bodyPr>
            <a:lstStyle/>
            <a:p>
              <a:r>
                <a:rPr lang="zh-CN" altLang="en-US" sz="3200">
                  <a:solidFill>
                    <a:srgbClr val="002060"/>
                  </a:solidFill>
                  <a:latin typeface="华文行楷" pitchFamily="2" charset="-122"/>
                  <a:ea typeface="华文行楷" pitchFamily="2" charset="-122"/>
                </a:rPr>
                <a:t>例</a:t>
              </a:r>
            </a:p>
          </p:txBody>
        </p:sp>
        <p:sp>
          <p:nvSpPr>
            <p:cNvPr id="46" name="TextBox 35"/>
            <p:cNvSpPr txBox="1"/>
            <p:nvPr/>
          </p:nvSpPr>
          <p:spPr>
            <a:xfrm>
              <a:off x="4592553" y="3625326"/>
              <a:ext cx="588874" cy="1108240"/>
            </a:xfrm>
            <a:prstGeom prst="rect">
              <a:avLst/>
            </a:prstGeom>
            <a:noFill/>
          </p:spPr>
          <p:txBody>
            <a:bodyPr wrap="none">
              <a:spAutoFit/>
            </a:bodyPr>
            <a:lstStyle/>
            <a:p>
              <a:pPr fontAlgn="auto">
                <a:spcBef>
                  <a:spcPts val="0"/>
                </a:spcBef>
                <a:spcAft>
                  <a:spcPts val="0"/>
                </a:spcAft>
                <a:defRPr/>
              </a:pPr>
              <a:r>
                <a:rPr lang="en-US" altLang="zh-CN" sz="6600" kern="0" dirty="0">
                  <a:solidFill>
                    <a:schemeClr val="accent1">
                      <a:lumMod val="60000"/>
                      <a:lumOff val="40000"/>
                    </a:schemeClr>
                  </a:solidFill>
                  <a:latin typeface="Edwardian Script ITC" pitchFamily="66" charset="0"/>
                </a:rPr>
                <a:t>2</a:t>
              </a:r>
              <a:endParaRPr lang="zh-CN" altLang="en-US" sz="6600" kern="0" dirty="0">
                <a:solidFill>
                  <a:schemeClr val="accent1">
                    <a:lumMod val="60000"/>
                    <a:lumOff val="40000"/>
                  </a:schemeClr>
                </a:solidFill>
                <a:latin typeface="Edwardian Script ITC"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3)">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61794"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61795"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180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61802"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61803"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latin typeface="Calibri" pitchFamily="34" charset="0"/>
                <a:ea typeface="微软雅黑" pitchFamily="34" charset="-122"/>
                <a:cs typeface="Times New Roman" pitchFamily="18" charset="0"/>
              </a:rPr>
              <a:t>大学课堂教学</a:t>
            </a:r>
            <a:r>
              <a:rPr lang="zh-CN" altLang="en-US" sz="2000">
                <a:latin typeface="Calibri" pitchFamily="34" charset="0"/>
                <a:ea typeface="微软雅黑" pitchFamily="34" charset="-122"/>
                <a:cs typeface="Times New Roman" pitchFamily="18" charset="0"/>
              </a:rPr>
              <a:t>策略</a:t>
            </a:r>
            <a:r>
              <a:rPr lang="zh-CN" altLang="zh-CN" sz="2000">
                <a:latin typeface="Calibri" pitchFamily="34" charset="0"/>
                <a:ea typeface="微软雅黑" pitchFamily="34" charset="-122"/>
                <a:cs typeface="Times New Roman" pitchFamily="18" charset="0"/>
              </a:rPr>
              <a:t>探讨</a:t>
            </a:r>
            <a:endParaRPr lang="zh-CN" altLang="en-US" sz="2000">
              <a:latin typeface="Calibri" pitchFamily="34" charset="0"/>
              <a:ea typeface="微软雅黑" pitchFamily="34" charset="-122"/>
              <a:cs typeface="Times New Roman" pitchFamily="18" charset="0"/>
            </a:endParaRPr>
          </a:p>
        </p:txBody>
      </p:sp>
      <p:sp>
        <p:nvSpPr>
          <p:cNvPr id="161804" name="Rectangle 4"/>
          <p:cNvSpPr txBox="1">
            <a:spLocks noChangeArrowheads="1"/>
          </p:cNvSpPr>
          <p:nvPr/>
        </p:nvSpPr>
        <p:spPr bwMode="auto">
          <a:xfrm>
            <a:off x="347663" y="1225550"/>
            <a:ext cx="7920037" cy="604838"/>
          </a:xfrm>
          <a:prstGeom prst="rect">
            <a:avLst/>
          </a:prstGeom>
          <a:noFill/>
          <a:ln w="9525">
            <a:noFill/>
            <a:miter lim="800000"/>
            <a:headEnd/>
            <a:tailEnd/>
          </a:ln>
        </p:spPr>
        <p:txBody>
          <a:bodyPr/>
          <a:lstStyle/>
          <a:p>
            <a:pPr indent="-341313">
              <a:lnSpc>
                <a:spcPct val="150000"/>
              </a:lnSpc>
            </a:pPr>
            <a:r>
              <a:rPr lang="zh-CN" altLang="en-US" sz="2100" b="1" i="1">
                <a:solidFill>
                  <a:srgbClr val="009900"/>
                </a:solidFill>
                <a:latin typeface="Calibri" pitchFamily="34" charset="0"/>
              </a:rPr>
              <a:t>　</a:t>
            </a:r>
            <a:r>
              <a:rPr lang="zh-CN" altLang="en-US" sz="2000">
                <a:solidFill>
                  <a:srgbClr val="0070C0"/>
                </a:solidFill>
                <a:latin typeface="微软雅黑" pitchFamily="34" charset="-122"/>
                <a:ea typeface="微软雅黑" pitchFamily="34" charset="-122"/>
              </a:rPr>
              <a:t>（</a:t>
            </a:r>
            <a:r>
              <a:rPr lang="en-US" altLang="zh-CN" sz="2000">
                <a:solidFill>
                  <a:srgbClr val="0070C0"/>
                </a:solidFill>
                <a:latin typeface="微软雅黑" pitchFamily="34" charset="-122"/>
                <a:ea typeface="微软雅黑" pitchFamily="34" charset="-122"/>
              </a:rPr>
              <a:t>4</a:t>
            </a:r>
            <a:r>
              <a:rPr lang="zh-CN" altLang="en-US" sz="2000">
                <a:solidFill>
                  <a:srgbClr val="0070C0"/>
                </a:solidFill>
                <a:latin typeface="微软雅黑" pitchFamily="34" charset="-122"/>
                <a:ea typeface="微软雅黑" pitchFamily="34" charset="-122"/>
              </a:rPr>
              <a:t>）课堂管理艺术</a:t>
            </a:r>
            <a:r>
              <a:rPr lang="zh-CN" altLang="en-US" sz="1900" b="1" i="1">
                <a:latin typeface="Calibri" pitchFamily="34" charset="0"/>
              </a:rPr>
              <a:t>　</a:t>
            </a:r>
          </a:p>
        </p:txBody>
      </p:sp>
      <p:sp>
        <p:nvSpPr>
          <p:cNvPr id="161805" name="矩形 17"/>
          <p:cNvSpPr>
            <a:spLocks noChangeArrowheads="1"/>
          </p:cNvSpPr>
          <p:nvPr/>
        </p:nvSpPr>
        <p:spPr bwMode="auto">
          <a:xfrm>
            <a:off x="1195388" y="1830388"/>
            <a:ext cx="7269162" cy="1290637"/>
          </a:xfrm>
          <a:prstGeom prst="rect">
            <a:avLst/>
          </a:prstGeom>
          <a:noFill/>
          <a:ln w="9525">
            <a:noFill/>
            <a:miter lim="800000"/>
            <a:headEnd/>
            <a:tailEnd/>
          </a:ln>
        </p:spPr>
        <p:txBody>
          <a:bodyPr>
            <a:spAutoFit/>
          </a:bodyPr>
          <a:lstStyle/>
          <a:p>
            <a:pPr>
              <a:lnSpc>
                <a:spcPct val="150000"/>
              </a:lnSpc>
            </a:pPr>
            <a:r>
              <a:rPr lang="zh-CN" altLang="en-US">
                <a:latin typeface="微软雅黑" pitchFamily="34" charset="-122"/>
                <a:ea typeface="微软雅黑" pitchFamily="34" charset="-122"/>
              </a:rPr>
              <a:t>教学活动是师生之间的双边活动，教师的教学就是要引起、维持或促进学生的学习，因此，课堂教学一定要加强管理，使学生的思维活动跟上教师的教学进度。　　</a:t>
            </a:r>
          </a:p>
        </p:txBody>
      </p:sp>
      <p:sp>
        <p:nvSpPr>
          <p:cNvPr id="36" name="椭圆 35"/>
          <p:cNvSpPr/>
          <p:nvPr/>
        </p:nvSpPr>
        <p:spPr>
          <a:xfrm>
            <a:off x="1195388" y="3309938"/>
            <a:ext cx="107950" cy="1079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sp>
        <p:nvSpPr>
          <p:cNvPr id="37" name="椭圆 36"/>
          <p:cNvSpPr/>
          <p:nvPr/>
        </p:nvSpPr>
        <p:spPr>
          <a:xfrm>
            <a:off x="1198563" y="5926138"/>
            <a:ext cx="107950" cy="1079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cxnSp>
        <p:nvCxnSpPr>
          <p:cNvPr id="38" name="直接连接符 37"/>
          <p:cNvCxnSpPr>
            <a:stCxn id="36" idx="4"/>
          </p:cNvCxnSpPr>
          <p:nvPr/>
        </p:nvCxnSpPr>
        <p:spPr>
          <a:xfrm>
            <a:off x="1249363" y="3417888"/>
            <a:ext cx="0" cy="2528887"/>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nvGrpSpPr>
          <p:cNvPr id="13" name="组合 12"/>
          <p:cNvGrpSpPr>
            <a:grpSpLocks/>
          </p:cNvGrpSpPr>
          <p:nvPr/>
        </p:nvGrpSpPr>
        <p:grpSpPr bwMode="auto">
          <a:xfrm>
            <a:off x="1662113" y="3289300"/>
            <a:ext cx="6727825" cy="2657475"/>
            <a:chOff x="1661655" y="3289791"/>
            <a:chExt cx="6728998" cy="2656997"/>
          </a:xfrm>
        </p:grpSpPr>
        <p:grpSp>
          <p:nvGrpSpPr>
            <p:cNvPr id="161810" name="组合 40"/>
            <p:cNvGrpSpPr>
              <a:grpSpLocks/>
            </p:cNvGrpSpPr>
            <p:nvPr/>
          </p:nvGrpSpPr>
          <p:grpSpPr bwMode="auto">
            <a:xfrm>
              <a:off x="1661655" y="3289791"/>
              <a:ext cx="6654980" cy="556945"/>
              <a:chOff x="2801455" y="749266"/>
              <a:chExt cx="6654980" cy="556945"/>
            </a:xfrm>
          </p:grpSpPr>
          <p:sp>
            <p:nvSpPr>
              <p:cNvPr id="42" name="L 形 41"/>
              <p:cNvSpPr/>
              <p:nvPr/>
            </p:nvSpPr>
            <p:spPr>
              <a:xfrm rot="5400000">
                <a:off x="2876953" y="699167"/>
                <a:ext cx="446008" cy="577951"/>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1822" name="TextBox 48"/>
              <p:cNvSpPr txBox="1">
                <a:spLocks noChangeArrowheads="1"/>
              </p:cNvSpPr>
              <p:nvPr/>
            </p:nvSpPr>
            <p:spPr bwMode="auto">
              <a:xfrm>
                <a:off x="2875473" y="782991"/>
                <a:ext cx="585417" cy="523220"/>
              </a:xfrm>
              <a:prstGeom prst="rect">
                <a:avLst/>
              </a:prstGeom>
              <a:noFill/>
              <a:ln w="9525">
                <a:noFill/>
                <a:miter lim="800000"/>
                <a:headEnd/>
                <a:tailEnd/>
              </a:ln>
            </p:spPr>
            <p:txBody>
              <a:bodyPr wrap="none">
                <a:spAutoFit/>
              </a:bodyPr>
              <a:lstStyle/>
              <a:p>
                <a:r>
                  <a:rPr lang="en-US" altLang="zh-CN" sz="2800">
                    <a:cs typeface="Arial" charset="0"/>
                  </a:rPr>
                  <a:t>01</a:t>
                </a:r>
                <a:endParaRPr lang="zh-CN" altLang="en-US" sz="2800">
                  <a:cs typeface="Arial" charset="0"/>
                </a:endParaRPr>
              </a:p>
            </p:txBody>
          </p:sp>
          <p:sp>
            <p:nvSpPr>
              <p:cNvPr id="161823" name="TextBox 49"/>
              <p:cNvSpPr txBox="1">
                <a:spLocks noChangeArrowheads="1"/>
              </p:cNvSpPr>
              <p:nvPr/>
            </p:nvSpPr>
            <p:spPr bwMode="auto">
              <a:xfrm>
                <a:off x="3387990" y="749266"/>
                <a:ext cx="5109091" cy="418191"/>
              </a:xfrm>
              <a:prstGeom prst="rect">
                <a:avLst/>
              </a:prstGeom>
              <a:noFill/>
              <a:ln w="9525">
                <a:noFill/>
                <a:miter lim="800000"/>
                <a:headEnd/>
                <a:tailEnd/>
              </a:ln>
            </p:spPr>
            <p:txBody>
              <a:bodyPr wrap="none">
                <a:spAutoFit/>
              </a:bodyPr>
              <a:lstStyle/>
              <a:p>
                <a:pPr>
                  <a:lnSpc>
                    <a:spcPct val="150000"/>
                  </a:lnSpc>
                </a:pPr>
                <a:r>
                  <a:rPr lang="zh-CN" altLang="en-US" sz="1600">
                    <a:latin typeface="微软雅黑" pitchFamily="34" charset="-122"/>
                    <a:ea typeface="微软雅黑" pitchFamily="34" charset="-122"/>
                  </a:rPr>
                  <a:t>要注意观察演的听课情况，用以检验自己的讲课效果；</a:t>
                </a:r>
              </a:p>
            </p:txBody>
          </p:sp>
          <p:cxnSp>
            <p:nvCxnSpPr>
              <p:cNvPr id="47" name="直接连接符 46"/>
              <p:cNvCxnSpPr/>
              <p:nvPr/>
            </p:nvCxnSpPr>
            <p:spPr>
              <a:xfrm>
                <a:off x="2801455" y="1266698"/>
                <a:ext cx="665437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811" name="组合 47"/>
            <p:cNvGrpSpPr>
              <a:grpSpLocks/>
            </p:cNvGrpSpPr>
            <p:nvPr/>
          </p:nvGrpSpPr>
          <p:grpSpPr bwMode="auto">
            <a:xfrm>
              <a:off x="1672806" y="3974302"/>
              <a:ext cx="6654980" cy="541507"/>
              <a:chOff x="2801455" y="764704"/>
              <a:chExt cx="6654980" cy="541507"/>
            </a:xfrm>
          </p:grpSpPr>
          <p:sp>
            <p:nvSpPr>
              <p:cNvPr id="49" name="L 形 48"/>
              <p:cNvSpPr/>
              <p:nvPr/>
            </p:nvSpPr>
            <p:spPr>
              <a:xfrm rot="5400000">
                <a:off x="2876916" y="698312"/>
                <a:ext cx="446007" cy="577951"/>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1818" name="TextBox 48"/>
              <p:cNvSpPr txBox="1">
                <a:spLocks noChangeArrowheads="1"/>
              </p:cNvSpPr>
              <p:nvPr/>
            </p:nvSpPr>
            <p:spPr bwMode="auto">
              <a:xfrm>
                <a:off x="2875473" y="782991"/>
                <a:ext cx="585417" cy="523220"/>
              </a:xfrm>
              <a:prstGeom prst="rect">
                <a:avLst/>
              </a:prstGeom>
              <a:noFill/>
              <a:ln w="9525">
                <a:noFill/>
                <a:miter lim="800000"/>
                <a:headEnd/>
                <a:tailEnd/>
              </a:ln>
            </p:spPr>
            <p:txBody>
              <a:bodyPr wrap="none">
                <a:spAutoFit/>
              </a:bodyPr>
              <a:lstStyle/>
              <a:p>
                <a:r>
                  <a:rPr lang="en-US" altLang="zh-CN" sz="2800">
                    <a:cs typeface="Arial" charset="0"/>
                  </a:rPr>
                  <a:t>02</a:t>
                </a:r>
                <a:endParaRPr lang="zh-CN" altLang="en-US" sz="2800">
                  <a:cs typeface="Arial" charset="0"/>
                </a:endParaRPr>
              </a:p>
            </p:txBody>
          </p:sp>
          <p:sp>
            <p:nvSpPr>
              <p:cNvPr id="161819" name="TextBox 49"/>
              <p:cNvSpPr txBox="1">
                <a:spLocks noChangeArrowheads="1"/>
              </p:cNvSpPr>
              <p:nvPr/>
            </p:nvSpPr>
            <p:spPr bwMode="auto">
              <a:xfrm>
                <a:off x="3388702" y="798301"/>
                <a:ext cx="4288353" cy="418191"/>
              </a:xfrm>
              <a:prstGeom prst="rect">
                <a:avLst/>
              </a:prstGeom>
              <a:noFill/>
              <a:ln w="9525">
                <a:noFill/>
                <a:miter lim="800000"/>
                <a:headEnd/>
                <a:tailEnd/>
              </a:ln>
            </p:spPr>
            <p:txBody>
              <a:bodyPr wrap="none">
                <a:spAutoFit/>
              </a:bodyPr>
              <a:lstStyle/>
              <a:p>
                <a:pPr>
                  <a:lnSpc>
                    <a:spcPct val="150000"/>
                  </a:lnSpc>
                </a:pPr>
                <a:r>
                  <a:rPr lang="zh-CN" altLang="en-US" sz="1600">
                    <a:latin typeface="微软雅黑" pitchFamily="34" charset="-122"/>
                    <a:ea typeface="微软雅黑" pitchFamily="34" charset="-122"/>
                  </a:rPr>
                  <a:t>要运用教育机智处理教学过程中的突发事件。</a:t>
                </a:r>
              </a:p>
            </p:txBody>
          </p:sp>
          <p:cxnSp>
            <p:nvCxnSpPr>
              <p:cNvPr id="52" name="直接连接符 51"/>
              <p:cNvCxnSpPr/>
              <p:nvPr/>
            </p:nvCxnSpPr>
            <p:spPr>
              <a:xfrm>
                <a:off x="2801418" y="1265843"/>
                <a:ext cx="665437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812" name="组合 52"/>
            <p:cNvGrpSpPr>
              <a:grpSpLocks/>
            </p:cNvGrpSpPr>
            <p:nvPr/>
          </p:nvGrpSpPr>
          <p:grpSpPr bwMode="auto">
            <a:xfrm>
              <a:off x="1679943" y="4712862"/>
              <a:ext cx="6710710" cy="1233926"/>
              <a:chOff x="2810599" y="764704"/>
              <a:chExt cx="6710710" cy="1233926"/>
            </a:xfrm>
          </p:grpSpPr>
          <p:sp>
            <p:nvSpPr>
              <p:cNvPr id="54" name="L 形 53"/>
              <p:cNvSpPr/>
              <p:nvPr/>
            </p:nvSpPr>
            <p:spPr>
              <a:xfrm rot="5400000">
                <a:off x="2877336" y="699393"/>
                <a:ext cx="446007" cy="577951"/>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1814" name="TextBox 48"/>
              <p:cNvSpPr txBox="1">
                <a:spLocks noChangeArrowheads="1"/>
              </p:cNvSpPr>
              <p:nvPr/>
            </p:nvSpPr>
            <p:spPr bwMode="auto">
              <a:xfrm>
                <a:off x="2875473" y="782991"/>
                <a:ext cx="585417" cy="523220"/>
              </a:xfrm>
              <a:prstGeom prst="rect">
                <a:avLst/>
              </a:prstGeom>
              <a:noFill/>
              <a:ln w="9525">
                <a:noFill/>
                <a:miter lim="800000"/>
                <a:headEnd/>
                <a:tailEnd/>
              </a:ln>
            </p:spPr>
            <p:txBody>
              <a:bodyPr wrap="none">
                <a:spAutoFit/>
              </a:bodyPr>
              <a:lstStyle/>
              <a:p>
                <a:r>
                  <a:rPr lang="en-US" altLang="zh-CN" sz="2800">
                    <a:cs typeface="Arial" charset="0"/>
                  </a:rPr>
                  <a:t>03</a:t>
                </a:r>
                <a:endParaRPr lang="zh-CN" altLang="en-US" sz="2800">
                  <a:cs typeface="Arial" charset="0"/>
                </a:endParaRPr>
              </a:p>
            </p:txBody>
          </p:sp>
          <p:sp>
            <p:nvSpPr>
              <p:cNvPr id="161815" name="TextBox 49"/>
              <p:cNvSpPr txBox="1">
                <a:spLocks noChangeArrowheads="1"/>
              </p:cNvSpPr>
              <p:nvPr/>
            </p:nvSpPr>
            <p:spPr bwMode="auto">
              <a:xfrm>
                <a:off x="3388616" y="798053"/>
                <a:ext cx="6058059" cy="1192637"/>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要努力贯彻：“道而勿牵，强而勿抑，开而勿达”的教学原则。道而勿牵则和，强而勿抑则易，开而勿达则思，和易以思可谓善喻也。</a:t>
                </a:r>
              </a:p>
            </p:txBody>
          </p:sp>
          <p:cxnSp>
            <p:nvCxnSpPr>
              <p:cNvPr id="57" name="直接连接符 56"/>
              <p:cNvCxnSpPr/>
              <p:nvPr/>
            </p:nvCxnSpPr>
            <p:spPr>
              <a:xfrm>
                <a:off x="2866936" y="1998630"/>
                <a:ext cx="6654373"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5111750" y="981075"/>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课</a:t>
            </a:r>
          </a:p>
        </p:txBody>
      </p:sp>
      <p:sp>
        <p:nvSpPr>
          <p:cNvPr id="25" name="矩形 24"/>
          <p:cNvSpPr/>
          <p:nvPr/>
        </p:nvSpPr>
        <p:spPr>
          <a:xfrm>
            <a:off x="5830888" y="981075"/>
            <a:ext cx="649287"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须</a:t>
            </a:r>
          </a:p>
        </p:txBody>
      </p:sp>
      <p:sp>
        <p:nvSpPr>
          <p:cNvPr id="26" name="矩形 25"/>
          <p:cNvSpPr/>
          <p:nvPr/>
        </p:nvSpPr>
        <p:spPr>
          <a:xfrm>
            <a:off x="6551613" y="981075"/>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知</a:t>
            </a:r>
          </a:p>
        </p:txBody>
      </p:sp>
      <p:sp>
        <p:nvSpPr>
          <p:cNvPr id="27" name="菱形 26"/>
          <p:cNvSpPr/>
          <p:nvPr/>
        </p:nvSpPr>
        <p:spPr>
          <a:xfrm>
            <a:off x="7091363" y="781050"/>
            <a:ext cx="1047750" cy="1049338"/>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九</a:t>
            </a:r>
          </a:p>
        </p:txBody>
      </p:sp>
      <p:sp>
        <p:nvSpPr>
          <p:cNvPr id="28" name="菱形 27"/>
          <p:cNvSpPr/>
          <p:nvPr/>
        </p:nvSpPr>
        <p:spPr>
          <a:xfrm>
            <a:off x="211138" y="2136775"/>
            <a:ext cx="431800" cy="43180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1</a:t>
            </a:r>
            <a:endParaRPr lang="zh-CN" altLang="en-US" sz="2400" kern="0" dirty="0">
              <a:solidFill>
                <a:sysClr val="window" lastClr="FFFFFF"/>
              </a:solidFill>
              <a:latin typeface="方正姚体" pitchFamily="2" charset="-122"/>
              <a:ea typeface="方正姚体" pitchFamily="2" charset="-122"/>
            </a:endParaRPr>
          </a:p>
        </p:txBody>
      </p:sp>
      <p:sp>
        <p:nvSpPr>
          <p:cNvPr id="31" name="菱形 30"/>
          <p:cNvSpPr/>
          <p:nvPr/>
        </p:nvSpPr>
        <p:spPr>
          <a:xfrm>
            <a:off x="4538663" y="2097088"/>
            <a:ext cx="431800" cy="43180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2</a:t>
            </a:r>
            <a:endParaRPr lang="zh-CN" altLang="en-US" sz="2400" kern="0" dirty="0">
              <a:solidFill>
                <a:sysClr val="window" lastClr="FFFFFF"/>
              </a:solidFill>
              <a:latin typeface="方正姚体" pitchFamily="2" charset="-122"/>
              <a:ea typeface="方正姚体" pitchFamily="2" charset="-122"/>
            </a:endParaRPr>
          </a:p>
        </p:txBody>
      </p:sp>
      <p:sp>
        <p:nvSpPr>
          <p:cNvPr id="34" name="矩形 33"/>
          <p:cNvSpPr/>
          <p:nvPr/>
        </p:nvSpPr>
        <p:spPr>
          <a:xfrm>
            <a:off x="8062913" y="1287463"/>
            <a:ext cx="1081087" cy="46037"/>
          </a:xfrm>
          <a:prstGeom prst="rect">
            <a:avLst/>
          </a:prstGeom>
          <a:solidFill>
            <a:srgbClr val="A29746"/>
          </a:solidFill>
          <a:ln w="25400" cap="flat" cmpd="sng" algn="ctr">
            <a:noFill/>
            <a:prstDash val="solid"/>
          </a:ln>
          <a:effectLst/>
        </p:spPr>
        <p:txBody>
          <a:bodyPr anchor="ctr"/>
          <a:lstStyle/>
          <a:p>
            <a:pPr algn="ctr" fontAlgn="auto">
              <a:spcBef>
                <a:spcPts val="0"/>
              </a:spcBef>
              <a:spcAft>
                <a:spcPts val="0"/>
              </a:spcAft>
              <a:defRPr/>
            </a:pPr>
            <a:endParaRPr lang="zh-CN" altLang="en-US" sz="4000" kern="0">
              <a:solidFill>
                <a:sysClr val="window" lastClr="FFFFFF"/>
              </a:solidFill>
              <a:latin typeface="方正姚体" pitchFamily="2" charset="-122"/>
              <a:ea typeface="方正姚体" pitchFamily="2" charset="-122"/>
            </a:endParaRPr>
          </a:p>
        </p:txBody>
      </p:sp>
      <p:sp>
        <p:nvSpPr>
          <p:cNvPr id="35" name="矩形 34"/>
          <p:cNvSpPr/>
          <p:nvPr/>
        </p:nvSpPr>
        <p:spPr>
          <a:xfrm>
            <a:off x="0" y="1501775"/>
            <a:ext cx="5111750" cy="46038"/>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endParaRPr lang="zh-CN" altLang="en-US" sz="4000" kern="0">
              <a:solidFill>
                <a:sysClr val="window" lastClr="FFFFFF"/>
              </a:solidFill>
              <a:latin typeface="方正姚体" pitchFamily="2" charset="-122"/>
              <a:ea typeface="方正姚体" pitchFamily="2" charset="-122"/>
            </a:endParaRPr>
          </a:p>
        </p:txBody>
      </p:sp>
      <p:sp>
        <p:nvSpPr>
          <p:cNvPr id="21" name="矩形 20"/>
          <p:cNvSpPr/>
          <p:nvPr/>
        </p:nvSpPr>
        <p:spPr>
          <a:xfrm>
            <a:off x="4356100" y="981075"/>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3600" kern="0" dirty="0">
                <a:solidFill>
                  <a:sysClr val="window" lastClr="FFFFFF"/>
                </a:solidFill>
                <a:latin typeface="方正姚体" pitchFamily="2" charset="-122"/>
                <a:ea typeface="方正姚体" pitchFamily="2" charset="-122"/>
              </a:rPr>
              <a:t>上</a:t>
            </a:r>
          </a:p>
        </p:txBody>
      </p:sp>
      <p:sp>
        <p:nvSpPr>
          <p:cNvPr id="22" name="菱形 21"/>
          <p:cNvSpPr/>
          <p:nvPr/>
        </p:nvSpPr>
        <p:spPr>
          <a:xfrm>
            <a:off x="8096250" y="787400"/>
            <a:ext cx="1047750" cy="104775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条</a:t>
            </a:r>
          </a:p>
        </p:txBody>
      </p:sp>
      <p:pic>
        <p:nvPicPr>
          <p:cNvPr id="163851" name="图片 41"/>
          <p:cNvPicPr>
            <a:picLocks noChangeAspect="1"/>
          </p:cNvPicPr>
          <p:nvPr/>
        </p:nvPicPr>
        <p:blipFill>
          <a:blip r:embed="rId3"/>
          <a:srcRect l="4503" r="5936"/>
          <a:stretch>
            <a:fillRect/>
          </a:stretch>
        </p:blipFill>
        <p:spPr bwMode="auto">
          <a:xfrm>
            <a:off x="98425" y="47625"/>
            <a:ext cx="1951038" cy="1449388"/>
          </a:xfrm>
          <a:prstGeom prst="rect">
            <a:avLst/>
          </a:prstGeom>
          <a:noFill/>
          <a:ln w="9525">
            <a:noFill/>
            <a:miter lim="800000"/>
            <a:headEnd/>
            <a:tailEnd/>
          </a:ln>
        </p:spPr>
      </p:pic>
      <p:sp>
        <p:nvSpPr>
          <p:cNvPr id="23" name="TextBox 22"/>
          <p:cNvSpPr txBox="1"/>
          <p:nvPr/>
        </p:nvSpPr>
        <p:spPr>
          <a:xfrm>
            <a:off x="1804988" y="130175"/>
            <a:ext cx="2795587" cy="769938"/>
          </a:xfrm>
          <a:prstGeom prst="rect">
            <a:avLst/>
          </a:prstGeom>
          <a:noFill/>
        </p:spPr>
        <p:txBody>
          <a:bodyPr>
            <a:spAutoFit/>
          </a:bodyPr>
          <a:lstStyle/>
          <a:p>
            <a:pPr algn="ctr" fontAlgn="auto">
              <a:spcBef>
                <a:spcPts val="0"/>
              </a:spcBef>
              <a:spcAft>
                <a:spcPts val="0"/>
              </a:spcAft>
              <a:defRPr/>
            </a:pPr>
            <a:r>
              <a:rPr lang="zh-CN" altLang="en-US" sz="4400" b="1" kern="0" dirty="0">
                <a:solidFill>
                  <a:srgbClr val="984807"/>
                </a:solidFill>
                <a:latin typeface="华文行楷" panose="02010800040101010101" pitchFamily="2" charset="-122"/>
                <a:ea typeface="华文行楷" panose="02010800040101010101" pitchFamily="2" charset="-122"/>
              </a:rPr>
              <a:t>启功先生</a:t>
            </a:r>
          </a:p>
        </p:txBody>
      </p:sp>
      <p:sp>
        <p:nvSpPr>
          <p:cNvPr id="2" name="矩形 1"/>
          <p:cNvSpPr/>
          <p:nvPr/>
        </p:nvSpPr>
        <p:spPr>
          <a:xfrm>
            <a:off x="814388" y="2076450"/>
            <a:ext cx="3527425" cy="812800"/>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一个人站在讲台上要有一个样子。人脸是对立的，但感情不可对立。</a:t>
            </a:r>
          </a:p>
        </p:txBody>
      </p:sp>
      <p:sp>
        <p:nvSpPr>
          <p:cNvPr id="3" name="矩形 2"/>
          <p:cNvSpPr/>
          <p:nvPr/>
        </p:nvSpPr>
        <p:spPr>
          <a:xfrm>
            <a:off x="5053013" y="2066925"/>
            <a:ext cx="3703637" cy="812800"/>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万不可有偏爱、偏恶，万不许讥诮学生。</a:t>
            </a:r>
          </a:p>
        </p:txBody>
      </p:sp>
      <p:sp>
        <p:nvSpPr>
          <p:cNvPr id="43" name="菱形 42"/>
          <p:cNvSpPr/>
          <p:nvPr/>
        </p:nvSpPr>
        <p:spPr>
          <a:xfrm>
            <a:off x="211138" y="3203575"/>
            <a:ext cx="431800" cy="43180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3</a:t>
            </a:r>
            <a:endParaRPr lang="zh-CN" altLang="en-US" sz="2400" kern="0" dirty="0">
              <a:solidFill>
                <a:sysClr val="window" lastClr="FFFFFF"/>
              </a:solidFill>
              <a:latin typeface="方正姚体" pitchFamily="2" charset="-122"/>
              <a:ea typeface="方正姚体" pitchFamily="2" charset="-122"/>
            </a:endParaRPr>
          </a:p>
        </p:txBody>
      </p:sp>
      <p:sp>
        <p:nvSpPr>
          <p:cNvPr id="44" name="矩形 43"/>
          <p:cNvSpPr/>
          <p:nvPr/>
        </p:nvSpPr>
        <p:spPr>
          <a:xfrm>
            <a:off x="727075" y="3171825"/>
            <a:ext cx="3703638" cy="1143000"/>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以鼓励夸奖为主。不好的学生，包括淘气的和成绩不好的，都要尽力找他们的一小点好处，加以夸奖。</a:t>
            </a:r>
          </a:p>
        </p:txBody>
      </p:sp>
      <p:sp>
        <p:nvSpPr>
          <p:cNvPr id="45" name="菱形 44"/>
          <p:cNvSpPr/>
          <p:nvPr/>
        </p:nvSpPr>
        <p:spPr>
          <a:xfrm>
            <a:off x="4489450" y="3179763"/>
            <a:ext cx="431800" cy="433387"/>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4</a:t>
            </a:r>
            <a:endParaRPr lang="zh-CN" altLang="en-US" sz="2400" kern="0" dirty="0">
              <a:solidFill>
                <a:sysClr val="window" lastClr="FFFFFF"/>
              </a:solidFill>
              <a:latin typeface="方正姚体" pitchFamily="2" charset="-122"/>
              <a:ea typeface="方正姚体" pitchFamily="2" charset="-122"/>
            </a:endParaRPr>
          </a:p>
        </p:txBody>
      </p:sp>
      <p:sp>
        <p:nvSpPr>
          <p:cNvPr id="46" name="矩形 45"/>
          <p:cNvSpPr/>
          <p:nvPr/>
        </p:nvSpPr>
        <p:spPr>
          <a:xfrm>
            <a:off x="5005388" y="3149600"/>
            <a:ext cx="3870325" cy="1892300"/>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不要发脾气。你发一次，即使有效，以后再有更坏的事情发生，又怎样发更大的脾气？万一发了脾气之后无效，又怎样下场？你还年轻但站在讲台上即是师表，要取得学生的佩服。</a:t>
            </a:r>
          </a:p>
        </p:txBody>
      </p:sp>
      <p:sp>
        <p:nvSpPr>
          <p:cNvPr id="47" name="菱形 46"/>
          <p:cNvSpPr/>
          <p:nvPr/>
        </p:nvSpPr>
        <p:spPr>
          <a:xfrm>
            <a:off x="225425" y="4627563"/>
            <a:ext cx="433388" cy="433387"/>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5</a:t>
            </a:r>
            <a:endParaRPr lang="zh-CN" altLang="en-US" sz="2400" kern="0" dirty="0">
              <a:solidFill>
                <a:sysClr val="window" lastClr="FFFFFF"/>
              </a:solidFill>
              <a:latin typeface="方正姚体" pitchFamily="2" charset="-122"/>
              <a:ea typeface="方正姚体" pitchFamily="2" charset="-122"/>
            </a:endParaRPr>
          </a:p>
        </p:txBody>
      </p:sp>
      <p:sp>
        <p:nvSpPr>
          <p:cNvPr id="48" name="矩形 47"/>
          <p:cNvSpPr/>
          <p:nvPr/>
        </p:nvSpPr>
        <p:spPr>
          <a:xfrm>
            <a:off x="741363" y="4597400"/>
            <a:ext cx="3703637" cy="1501775"/>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教一课书要把这一课的各方面都预备到，设想学生会问什么。自己研究几个月的一项结果，有时并不够一堂课时间讲的。</a:t>
            </a:r>
          </a:p>
        </p:txBody>
      </p:sp>
      <p:sp>
        <p:nvSpPr>
          <p:cNvPr id="49" name="菱形 48"/>
          <p:cNvSpPr/>
          <p:nvPr/>
        </p:nvSpPr>
        <p:spPr>
          <a:xfrm>
            <a:off x="4489450" y="5268913"/>
            <a:ext cx="431800" cy="43180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en-US" altLang="zh-CN" sz="2400" kern="0" dirty="0">
                <a:solidFill>
                  <a:sysClr val="window" lastClr="FFFFFF"/>
                </a:solidFill>
                <a:latin typeface="方正姚体" pitchFamily="2" charset="-122"/>
                <a:ea typeface="方正姚体" pitchFamily="2" charset="-122"/>
              </a:rPr>
              <a:t>6</a:t>
            </a:r>
            <a:endParaRPr lang="zh-CN" altLang="en-US" sz="2400" kern="0" dirty="0">
              <a:solidFill>
                <a:sysClr val="window" lastClr="FFFFFF"/>
              </a:solidFill>
              <a:latin typeface="方正姚体" pitchFamily="2" charset="-122"/>
              <a:ea typeface="方正姚体" pitchFamily="2" charset="-122"/>
            </a:endParaRPr>
          </a:p>
        </p:txBody>
      </p:sp>
      <p:sp>
        <p:nvSpPr>
          <p:cNvPr id="50" name="矩形 49"/>
          <p:cNvSpPr/>
          <p:nvPr/>
        </p:nvSpPr>
        <p:spPr>
          <a:xfrm>
            <a:off x="5005388" y="5238750"/>
            <a:ext cx="3703637" cy="1141413"/>
          </a:xfrm>
          <a:prstGeom prst="rect">
            <a:avLst/>
          </a:prstGeom>
          <a:noFill/>
        </p:spPr>
        <p:txBody>
          <a:bodyPr>
            <a:spAutoFit/>
          </a:bodyPr>
          <a:lstStyle/>
          <a:p>
            <a:pPr algn="just" fontAlgn="auto">
              <a:lnSpc>
                <a:spcPct val="130000"/>
              </a:lnSpc>
              <a:spcBef>
                <a:spcPts val="0"/>
              </a:spcBef>
              <a:spcAft>
                <a:spcPts val="0"/>
              </a:spcAft>
              <a:defRPr/>
            </a:pPr>
            <a:r>
              <a:rPr lang="zh-CN" altLang="zh-CN" kern="0" dirty="0">
                <a:solidFill>
                  <a:sysClr val="windowText" lastClr="000000">
                    <a:lumMod val="65000"/>
                    <a:lumOff val="35000"/>
                  </a:sysClr>
                </a:solidFill>
                <a:latin typeface="微软雅黑" pitchFamily="34" charset="-122"/>
                <a:ea typeface="微软雅黑" pitchFamily="34" charset="-122"/>
              </a:rPr>
              <a:t>批改作文，不要多改，多改了不如你替他作一篇，改多了他们也不看。要改重要的关键处。</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extBox 9"/>
          <p:cNvSpPr txBox="1">
            <a:spLocks noChangeArrowheads="1"/>
          </p:cNvSpPr>
          <p:nvPr/>
        </p:nvSpPr>
        <p:spPr bwMode="auto">
          <a:xfrm>
            <a:off x="552450" y="582613"/>
            <a:ext cx="439738" cy="708025"/>
          </a:xfrm>
          <a:prstGeom prst="rect">
            <a:avLst/>
          </a:prstGeom>
          <a:noFill/>
          <a:ln w="9525">
            <a:noFill/>
            <a:miter lim="800000"/>
            <a:headEnd/>
            <a:tailEnd/>
          </a:ln>
        </p:spPr>
        <p:txBody>
          <a:bodyPr>
            <a:spAutoFit/>
          </a:bodyPr>
          <a:lstStyle/>
          <a:p>
            <a:r>
              <a:rPr lang="en-US" altLang="zh-CN" sz="4000" b="1">
                <a:solidFill>
                  <a:srgbClr val="984807"/>
                </a:solidFill>
                <a:latin typeface="华文中宋" pitchFamily="2" charset="-122"/>
                <a:ea typeface="华文中宋" pitchFamily="2" charset="-122"/>
              </a:rPr>
              <a:t>7</a:t>
            </a:r>
            <a:endParaRPr lang="zh-CN" altLang="en-US" sz="4000" b="1">
              <a:solidFill>
                <a:srgbClr val="984807"/>
              </a:solidFill>
              <a:latin typeface="华文中宋" pitchFamily="2" charset="-122"/>
              <a:ea typeface="华文中宋" pitchFamily="2" charset="-122"/>
            </a:endParaRPr>
          </a:p>
        </p:txBody>
      </p:sp>
      <p:sp>
        <p:nvSpPr>
          <p:cNvPr id="19" name="TextBox 12"/>
          <p:cNvSpPr txBox="1"/>
          <p:nvPr/>
        </p:nvSpPr>
        <p:spPr>
          <a:xfrm>
            <a:off x="552450" y="1857375"/>
            <a:ext cx="439738" cy="70802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4000" b="1" kern="0" dirty="0" smtClean="0">
                <a:solidFill>
                  <a:srgbClr val="984807"/>
                </a:solidFill>
                <a:latin typeface="华文中宋" pitchFamily="2" charset="-122"/>
                <a:ea typeface="华文中宋" pitchFamily="2" charset="-122"/>
              </a:rPr>
              <a:t>8</a:t>
            </a:r>
            <a:endParaRPr lang="zh-CN" altLang="en-US" sz="4000" b="1" kern="0" dirty="0">
              <a:solidFill>
                <a:srgbClr val="984807"/>
              </a:solidFill>
              <a:latin typeface="华文中宋" pitchFamily="2" charset="-122"/>
              <a:ea typeface="华文中宋" pitchFamily="2" charset="-122"/>
            </a:endParaRPr>
          </a:p>
        </p:txBody>
      </p:sp>
      <p:sp>
        <p:nvSpPr>
          <p:cNvPr id="22" name="TextBox 12"/>
          <p:cNvSpPr txBox="1"/>
          <p:nvPr/>
        </p:nvSpPr>
        <p:spPr>
          <a:xfrm>
            <a:off x="552450" y="3346450"/>
            <a:ext cx="439738" cy="70802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4000" b="1" kern="0" dirty="0" smtClean="0">
                <a:solidFill>
                  <a:srgbClr val="984807"/>
                </a:solidFill>
                <a:latin typeface="华文中宋" pitchFamily="2" charset="-122"/>
                <a:ea typeface="华文中宋" pitchFamily="2" charset="-122"/>
              </a:rPr>
              <a:t>9</a:t>
            </a:r>
            <a:endParaRPr lang="zh-CN" altLang="en-US" sz="4000" b="1" kern="0" dirty="0">
              <a:solidFill>
                <a:srgbClr val="984807"/>
              </a:solidFill>
              <a:latin typeface="华文中宋" pitchFamily="2" charset="-122"/>
              <a:ea typeface="华文中宋" pitchFamily="2" charset="-122"/>
            </a:endParaRPr>
          </a:p>
        </p:txBody>
      </p:sp>
      <p:sp>
        <p:nvSpPr>
          <p:cNvPr id="30" name="矩形 29"/>
          <p:cNvSpPr/>
          <p:nvPr/>
        </p:nvSpPr>
        <p:spPr>
          <a:xfrm>
            <a:off x="1281113" y="638175"/>
            <a:ext cx="5514975" cy="922338"/>
          </a:xfrm>
          <a:prstGeom prst="rect">
            <a:avLst/>
          </a:prstGeom>
          <a:noFill/>
        </p:spPr>
        <p:txBody>
          <a:bodyPr>
            <a:spAutoFit/>
          </a:bodyPr>
          <a:lstStyle/>
          <a:p>
            <a:pPr>
              <a:lnSpc>
                <a:spcPct val="150000"/>
              </a:lnSpc>
              <a:defRPr/>
            </a:pPr>
            <a:r>
              <a:rPr lang="zh-CN" altLang="zh-CN" kern="0" dirty="0">
                <a:solidFill>
                  <a:sysClr val="windowText" lastClr="000000">
                    <a:lumMod val="65000"/>
                    <a:lumOff val="35000"/>
                  </a:sysClr>
                </a:solidFill>
                <a:latin typeface="微软雅黑" pitchFamily="34" charset="-122"/>
                <a:ea typeface="微软雅黑" pitchFamily="34" charset="-122"/>
              </a:rPr>
              <a:t>要有教课日记。自己和学生有某些缺点，都记下来，记下以备比较。</a:t>
            </a:r>
          </a:p>
        </p:txBody>
      </p:sp>
      <p:sp>
        <p:nvSpPr>
          <p:cNvPr id="165893" name="TextBox 40"/>
          <p:cNvSpPr txBox="1">
            <a:spLocks noChangeArrowheads="1"/>
          </p:cNvSpPr>
          <p:nvPr/>
        </p:nvSpPr>
        <p:spPr bwMode="auto">
          <a:xfrm>
            <a:off x="1281113" y="1949450"/>
            <a:ext cx="6078537" cy="922338"/>
          </a:xfrm>
          <a:prstGeom prst="rect">
            <a:avLst/>
          </a:prstGeom>
          <a:noFill/>
          <a:ln w="9525">
            <a:noFill/>
            <a:miter lim="800000"/>
            <a:headEnd/>
            <a:tailEnd/>
          </a:ln>
        </p:spPr>
        <p:txBody>
          <a:bodyPr>
            <a:spAutoFit/>
          </a:bodyPr>
          <a:lstStyle/>
          <a:p>
            <a:pPr>
              <a:lnSpc>
                <a:spcPct val="150000"/>
              </a:lnSpc>
            </a:pPr>
            <a:r>
              <a:rPr lang="zh-CN" altLang="zh-CN">
                <a:solidFill>
                  <a:srgbClr val="595959"/>
                </a:solidFill>
                <a:latin typeface="微软雅黑" pitchFamily="34" charset="-122"/>
                <a:ea typeface="微软雅黑" pitchFamily="34" charset="-122"/>
              </a:rPr>
              <a:t>发作文时，要举例讲解。缺点要尽力在堂下个别谈。缺点改好了，有所进步的，尽力在堂上表扬</a:t>
            </a:r>
            <a:r>
              <a:rPr lang="zh-CN" altLang="en-US">
                <a:solidFill>
                  <a:srgbClr val="595959"/>
                </a:solidFill>
                <a:latin typeface="微软雅黑" pitchFamily="34" charset="-122"/>
                <a:ea typeface="微软雅黑" pitchFamily="34" charset="-122"/>
              </a:rPr>
              <a:t>。</a:t>
            </a:r>
            <a:r>
              <a:rPr lang="en-US" altLang="zh-CN">
                <a:solidFill>
                  <a:srgbClr val="595959"/>
                </a:solidFill>
                <a:latin typeface="微软雅黑" pitchFamily="34" charset="-122"/>
                <a:ea typeface="微软雅黑" pitchFamily="34" charset="-122"/>
              </a:rPr>
              <a:t>       </a:t>
            </a:r>
            <a:endParaRPr lang="zh-CN" altLang="en-US">
              <a:solidFill>
                <a:srgbClr val="595959"/>
              </a:solidFill>
              <a:latin typeface="微软雅黑" pitchFamily="34" charset="-122"/>
              <a:ea typeface="微软雅黑" pitchFamily="34" charset="-122"/>
            </a:endParaRPr>
          </a:p>
        </p:txBody>
      </p:sp>
      <p:sp>
        <p:nvSpPr>
          <p:cNvPr id="165894" name="TextBox 41"/>
          <p:cNvSpPr txBox="1">
            <a:spLocks noChangeArrowheads="1"/>
          </p:cNvSpPr>
          <p:nvPr/>
        </p:nvSpPr>
        <p:spPr bwMode="auto">
          <a:xfrm>
            <a:off x="1281113" y="3346450"/>
            <a:ext cx="6369050" cy="3000375"/>
          </a:xfrm>
          <a:prstGeom prst="rect">
            <a:avLst/>
          </a:prstGeom>
          <a:noFill/>
          <a:ln w="9525">
            <a:noFill/>
            <a:miter lim="800000"/>
            <a:headEnd/>
            <a:tailEnd/>
          </a:ln>
        </p:spPr>
        <p:txBody>
          <a:bodyPr>
            <a:spAutoFit/>
          </a:bodyPr>
          <a:lstStyle/>
          <a:p>
            <a:pPr>
              <a:lnSpc>
                <a:spcPct val="150000"/>
              </a:lnSpc>
            </a:pPr>
            <a:r>
              <a:rPr lang="zh-CN" altLang="zh-CN">
                <a:solidFill>
                  <a:srgbClr val="595959"/>
                </a:solidFill>
                <a:latin typeface="微软雅黑" pitchFamily="34" charset="-122"/>
                <a:ea typeface="微软雅黑" pitchFamily="34" charset="-122"/>
              </a:rPr>
              <a:t>要疏通课堂空气，你总在台上站着，学生总在台下听着，成了套子。学生打哈欠，或者在抄别人的作业，或看小说，你讲的多么用力也是白费。要在学生座位行间走走。讲课时，写了板书之后，也可下台看看。既回头看看自己的板书效果如何，也看看学生会记不会记。有不会写的或写错的地方，在他的座位上给他们指点，对于被指点的人，会有较深的印象，旁边的人也会感兴趣，不怕来问了。 </a:t>
            </a:r>
            <a:endParaRPr lang="zh-CN" altLang="en-US">
              <a:solidFill>
                <a:srgbClr val="595959"/>
              </a:solidFill>
              <a:latin typeface="微软雅黑" pitchFamily="34" charset="-122"/>
              <a:ea typeface="微软雅黑" pitchFamily="34" charset="-122"/>
            </a:endParaRPr>
          </a:p>
        </p:txBody>
      </p:sp>
      <p:sp>
        <p:nvSpPr>
          <p:cNvPr id="35" name="矩形 34"/>
          <p:cNvSpPr/>
          <p:nvPr/>
        </p:nvSpPr>
        <p:spPr>
          <a:xfrm>
            <a:off x="7954963" y="1290638"/>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课</a:t>
            </a:r>
          </a:p>
        </p:txBody>
      </p:sp>
      <p:sp>
        <p:nvSpPr>
          <p:cNvPr id="36" name="矩形 35"/>
          <p:cNvSpPr/>
          <p:nvPr/>
        </p:nvSpPr>
        <p:spPr>
          <a:xfrm>
            <a:off x="7954963" y="1949450"/>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须</a:t>
            </a:r>
          </a:p>
        </p:txBody>
      </p:sp>
      <p:sp>
        <p:nvSpPr>
          <p:cNvPr id="37" name="矩形 36"/>
          <p:cNvSpPr/>
          <p:nvPr/>
        </p:nvSpPr>
        <p:spPr>
          <a:xfrm>
            <a:off x="7954963" y="2608263"/>
            <a:ext cx="647700" cy="568325"/>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知</a:t>
            </a:r>
          </a:p>
        </p:txBody>
      </p:sp>
      <p:sp>
        <p:nvSpPr>
          <p:cNvPr id="38" name="菱形 37"/>
          <p:cNvSpPr/>
          <p:nvPr/>
        </p:nvSpPr>
        <p:spPr>
          <a:xfrm>
            <a:off x="7754938" y="3306763"/>
            <a:ext cx="1047750" cy="104775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九</a:t>
            </a:r>
          </a:p>
        </p:txBody>
      </p:sp>
      <p:sp>
        <p:nvSpPr>
          <p:cNvPr id="40" name="矩形 39"/>
          <p:cNvSpPr/>
          <p:nvPr/>
        </p:nvSpPr>
        <p:spPr>
          <a:xfrm>
            <a:off x="7939088" y="638175"/>
            <a:ext cx="647700" cy="566738"/>
          </a:xfrm>
          <a:prstGeom prst="rect">
            <a:avLst/>
          </a:prstGeom>
          <a:solidFill>
            <a:srgbClr val="F79646">
              <a:lumMod val="50000"/>
            </a:srgbClr>
          </a:solidFill>
          <a:ln w="19050" cap="flat" cmpd="sng" algn="ctr">
            <a:noFill/>
            <a:prstDash val="solid"/>
          </a:ln>
          <a:effectLst/>
        </p:spPr>
        <p:txBody>
          <a:bodyPr anchor="ctr"/>
          <a:lstStyle/>
          <a:p>
            <a:pPr algn="ctr" fontAlgn="auto">
              <a:spcBef>
                <a:spcPts val="0"/>
              </a:spcBef>
              <a:spcAft>
                <a:spcPts val="0"/>
              </a:spcAft>
              <a:defRPr/>
            </a:pPr>
            <a:r>
              <a:rPr lang="zh-CN" altLang="en-US" sz="3600" kern="0" dirty="0">
                <a:solidFill>
                  <a:sysClr val="window" lastClr="FFFFFF"/>
                </a:solidFill>
                <a:latin typeface="方正姚体" pitchFamily="2" charset="-122"/>
                <a:ea typeface="方正姚体" pitchFamily="2" charset="-122"/>
              </a:rPr>
              <a:t>上</a:t>
            </a:r>
          </a:p>
        </p:txBody>
      </p:sp>
      <p:sp>
        <p:nvSpPr>
          <p:cNvPr id="41" name="菱形 40"/>
          <p:cNvSpPr/>
          <p:nvPr/>
        </p:nvSpPr>
        <p:spPr>
          <a:xfrm>
            <a:off x="7754938" y="4367213"/>
            <a:ext cx="1047750" cy="1047750"/>
          </a:xfrm>
          <a:prstGeom prst="diamond">
            <a:avLst/>
          </a:prstGeom>
          <a:solidFill>
            <a:srgbClr val="A29746"/>
          </a:solidFill>
          <a:ln w="25400" cap="flat" cmpd="sng" algn="ctr">
            <a:noFill/>
            <a:prstDash val="solid"/>
          </a:ln>
          <a:effectLst/>
        </p:spPr>
        <p:txBody>
          <a:bodyPr anchor="ctr"/>
          <a:lstStyle/>
          <a:p>
            <a:pPr algn="ctr" fontAlgn="auto">
              <a:spcBef>
                <a:spcPts val="0"/>
              </a:spcBef>
              <a:spcAft>
                <a:spcPts val="0"/>
              </a:spcAft>
              <a:defRPr/>
            </a:pPr>
            <a:r>
              <a:rPr lang="zh-CN" altLang="en-US" sz="4000" kern="0" dirty="0">
                <a:solidFill>
                  <a:sysClr val="window" lastClr="FFFFFF"/>
                </a:solidFill>
                <a:latin typeface="方正姚体" pitchFamily="2" charset="-122"/>
                <a:ea typeface="方正姚体" pitchFamily="2" charset="-122"/>
              </a:rPr>
              <a:t>条</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6793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6793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794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6794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6794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67948" name="矩形 12"/>
          <p:cNvSpPr>
            <a:spLocks noChangeArrowheads="1"/>
          </p:cNvSpPr>
          <p:nvPr/>
        </p:nvSpPr>
        <p:spPr bwMode="auto">
          <a:xfrm>
            <a:off x="0" y="1558925"/>
            <a:ext cx="4572000" cy="431800"/>
          </a:xfrm>
          <a:prstGeom prst="rect">
            <a:avLst/>
          </a:prstGeom>
          <a:noFill/>
          <a:ln w="9525">
            <a:noFill/>
            <a:miter lim="800000"/>
            <a:headEnd/>
            <a:tailEnd/>
          </a:ln>
        </p:spPr>
        <p:txBody>
          <a:bodyPr>
            <a:spAutoFit/>
          </a:bodyPr>
          <a:lstStyle/>
          <a:p>
            <a:pPr>
              <a:lnSpc>
                <a:spcPct val="120000"/>
              </a:lnSpc>
            </a:pPr>
            <a:r>
              <a:rPr lang="zh-CN" altLang="en-US" sz="2000">
                <a:latin typeface="微软雅黑" pitchFamily="34" charset="-122"/>
                <a:ea typeface="微软雅黑" pitchFamily="34" charset="-122"/>
              </a:rPr>
              <a:t>　　　　</a:t>
            </a:r>
            <a:r>
              <a:rPr lang="en-US" altLang="zh-CN" sz="2000">
                <a:latin typeface="微软雅黑" pitchFamily="34" charset="-122"/>
                <a:ea typeface="微软雅黑" pitchFamily="34" charset="-122"/>
              </a:rPr>
              <a:t>3.</a:t>
            </a:r>
            <a:r>
              <a:rPr lang="zh-CN" altLang="en-US" sz="2000">
                <a:latin typeface="微软雅黑" pitchFamily="34" charset="-122"/>
                <a:ea typeface="微软雅黑" pitchFamily="34" charset="-122"/>
              </a:rPr>
              <a:t>作业的检查与批改策略</a:t>
            </a:r>
            <a:endParaRPr lang="en-US" altLang="zh-CN" sz="2000">
              <a:latin typeface="微软雅黑" pitchFamily="34" charset="-122"/>
              <a:ea typeface="微软雅黑" pitchFamily="34" charset="-122"/>
            </a:endParaRPr>
          </a:p>
        </p:txBody>
      </p:sp>
      <p:grpSp>
        <p:nvGrpSpPr>
          <p:cNvPr id="14" name="组合 13"/>
          <p:cNvGrpSpPr>
            <a:grpSpLocks/>
          </p:cNvGrpSpPr>
          <p:nvPr/>
        </p:nvGrpSpPr>
        <p:grpSpPr bwMode="auto">
          <a:xfrm>
            <a:off x="1111250" y="2452688"/>
            <a:ext cx="6908800" cy="2516187"/>
            <a:chOff x="1111404" y="2452801"/>
            <a:chExt cx="6907884" cy="2515961"/>
          </a:xfrm>
        </p:grpSpPr>
        <p:sp>
          <p:nvSpPr>
            <p:cNvPr id="35" name="椭圆 34"/>
            <p:cNvSpPr/>
            <p:nvPr/>
          </p:nvSpPr>
          <p:spPr>
            <a:xfrm>
              <a:off x="1111404" y="2457563"/>
              <a:ext cx="107936" cy="1079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sp>
          <p:nvSpPr>
            <p:cNvPr id="39" name="椭圆 38"/>
            <p:cNvSpPr/>
            <p:nvPr/>
          </p:nvSpPr>
          <p:spPr>
            <a:xfrm>
              <a:off x="1111404" y="4837012"/>
              <a:ext cx="107936" cy="1079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cxnSp>
          <p:nvCxnSpPr>
            <p:cNvPr id="40" name="直接连接符 39"/>
            <p:cNvCxnSpPr>
              <a:stCxn id="35" idx="4"/>
            </p:cNvCxnSpPr>
            <p:nvPr/>
          </p:nvCxnSpPr>
          <p:spPr>
            <a:xfrm>
              <a:off x="1165372" y="2565503"/>
              <a:ext cx="0" cy="2281033"/>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nvGrpSpPr>
            <p:cNvPr id="167953" name="组合 44"/>
            <p:cNvGrpSpPr>
              <a:grpSpLocks/>
            </p:cNvGrpSpPr>
            <p:nvPr/>
          </p:nvGrpSpPr>
          <p:grpSpPr bwMode="auto">
            <a:xfrm>
              <a:off x="1485088" y="2452801"/>
              <a:ext cx="3086912" cy="2393525"/>
              <a:chOff x="2709224" y="764704"/>
              <a:chExt cx="3086912" cy="2393525"/>
            </a:xfrm>
          </p:grpSpPr>
          <p:sp>
            <p:nvSpPr>
              <p:cNvPr id="167963" name="TextBox 20"/>
              <p:cNvSpPr txBox="1">
                <a:spLocks noChangeArrowheads="1"/>
              </p:cNvSpPr>
              <p:nvPr/>
            </p:nvSpPr>
            <p:spPr bwMode="auto">
              <a:xfrm>
                <a:off x="2709224" y="1300476"/>
                <a:ext cx="3086912" cy="1857753"/>
              </a:xfrm>
              <a:prstGeom prst="rect">
                <a:avLst/>
              </a:prstGeom>
              <a:noFill/>
              <a:ln w="9525">
                <a:noFill/>
                <a:miter lim="800000"/>
                <a:headEnd/>
                <a:tailEnd/>
              </a:ln>
            </p:spPr>
            <p:txBody>
              <a:bodyPr>
                <a:spAutoFit/>
              </a:bodyPr>
              <a:lstStyle/>
              <a:p>
                <a:pPr algn="just">
                  <a:lnSpc>
                    <a:spcPct val="130000"/>
                  </a:lnSpc>
                </a:pPr>
                <a:r>
                  <a:rPr lang="zh-CN" altLang="en-US">
                    <a:solidFill>
                      <a:srgbClr val="595959"/>
                    </a:solidFill>
                    <a:latin typeface="微软雅黑" pitchFamily="34" charset="-122"/>
                    <a:ea typeface="微软雅黑" pitchFamily="34" charset="-122"/>
                  </a:rPr>
                  <a:t>根据教学内容和学生学习状况，作业布置要有一定的梯度，即基本题、中档题、难度题分布（与例题讲解相配套）。</a:t>
                </a:r>
                <a:endParaRPr lang="en-US" altLang="zh-CN">
                  <a:solidFill>
                    <a:srgbClr val="595959"/>
                  </a:solidFill>
                  <a:latin typeface="微软雅黑" pitchFamily="34" charset="-122"/>
                  <a:ea typeface="微软雅黑" pitchFamily="34" charset="-122"/>
                </a:endParaRPr>
              </a:p>
            </p:txBody>
          </p:sp>
          <p:sp>
            <p:nvSpPr>
              <p:cNvPr id="58" name="L 形 57"/>
              <p:cNvSpPr/>
              <p:nvPr/>
            </p:nvSpPr>
            <p:spPr>
              <a:xfrm rot="5400000">
                <a:off x="2876002" y="698841"/>
                <a:ext cx="446047" cy="577773"/>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7965" name="TextBox 48"/>
              <p:cNvSpPr txBox="1">
                <a:spLocks noChangeArrowheads="1"/>
              </p:cNvSpPr>
              <p:nvPr/>
            </p:nvSpPr>
            <p:spPr bwMode="auto">
              <a:xfrm>
                <a:off x="2875473" y="782991"/>
                <a:ext cx="585417" cy="523220"/>
              </a:xfrm>
              <a:prstGeom prst="rect">
                <a:avLst/>
              </a:prstGeom>
              <a:noFill/>
              <a:ln w="9525">
                <a:noFill/>
                <a:miter lim="800000"/>
                <a:headEnd/>
                <a:tailEnd/>
              </a:ln>
            </p:spPr>
            <p:txBody>
              <a:bodyPr wrap="none">
                <a:spAutoFit/>
              </a:bodyPr>
              <a:lstStyle/>
              <a:p>
                <a:r>
                  <a:rPr lang="en-US" altLang="zh-CN" sz="2800">
                    <a:cs typeface="Arial" charset="0"/>
                  </a:rPr>
                  <a:t>01</a:t>
                </a:r>
                <a:endParaRPr lang="zh-CN" altLang="en-US" sz="2800">
                  <a:cs typeface="Arial" charset="0"/>
                </a:endParaRPr>
              </a:p>
            </p:txBody>
          </p:sp>
          <p:sp>
            <p:nvSpPr>
              <p:cNvPr id="167966" name="TextBox 49"/>
              <p:cNvSpPr txBox="1">
                <a:spLocks noChangeArrowheads="1"/>
              </p:cNvSpPr>
              <p:nvPr/>
            </p:nvSpPr>
            <p:spPr bwMode="auto">
              <a:xfrm>
                <a:off x="3512310" y="850841"/>
                <a:ext cx="1467068" cy="400110"/>
              </a:xfrm>
              <a:prstGeom prst="rect">
                <a:avLst/>
              </a:prstGeom>
              <a:noFill/>
              <a:ln w="9525">
                <a:noFill/>
                <a:miter lim="800000"/>
                <a:headEnd/>
                <a:tailEnd/>
              </a:ln>
            </p:spPr>
            <p:txBody>
              <a:bodyPr wrap="none">
                <a:spAutoFit/>
              </a:bodyPr>
              <a:lstStyle/>
              <a:p>
                <a:r>
                  <a:rPr lang="zh-CN" altLang="en-US" sz="2000" b="1">
                    <a:latin typeface="微软雅黑" pitchFamily="34" charset="-122"/>
                    <a:ea typeface="微软雅黑" pitchFamily="34" charset="-122"/>
                  </a:rPr>
                  <a:t>作业的布置</a:t>
                </a:r>
              </a:p>
            </p:txBody>
          </p:sp>
          <p:cxnSp>
            <p:nvCxnSpPr>
              <p:cNvPr id="61" name="直接连接符 60"/>
              <p:cNvCxnSpPr/>
              <p:nvPr/>
            </p:nvCxnSpPr>
            <p:spPr>
              <a:xfrm>
                <a:off x="2800616" y="1266309"/>
                <a:ext cx="292378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954" name="组合 61"/>
            <p:cNvGrpSpPr>
              <a:grpSpLocks/>
            </p:cNvGrpSpPr>
            <p:nvPr/>
          </p:nvGrpSpPr>
          <p:grpSpPr bwMode="auto">
            <a:xfrm>
              <a:off x="4932376" y="2452801"/>
              <a:ext cx="3086912" cy="2033426"/>
              <a:chOff x="2709224" y="764704"/>
              <a:chExt cx="3086912" cy="2033426"/>
            </a:xfrm>
          </p:grpSpPr>
          <p:sp>
            <p:nvSpPr>
              <p:cNvPr id="167958" name="TextBox 99"/>
              <p:cNvSpPr txBox="1">
                <a:spLocks noChangeArrowheads="1"/>
              </p:cNvSpPr>
              <p:nvPr/>
            </p:nvSpPr>
            <p:spPr bwMode="auto">
              <a:xfrm>
                <a:off x="2709224" y="1300476"/>
                <a:ext cx="3086912" cy="1497654"/>
              </a:xfrm>
              <a:prstGeom prst="rect">
                <a:avLst/>
              </a:prstGeom>
              <a:noFill/>
              <a:ln w="9525">
                <a:noFill/>
                <a:miter lim="800000"/>
                <a:headEnd/>
                <a:tailEnd/>
              </a:ln>
            </p:spPr>
            <p:txBody>
              <a:bodyPr>
                <a:spAutoFit/>
              </a:bodyPr>
              <a:lstStyle/>
              <a:p>
                <a:pPr algn="just">
                  <a:lnSpc>
                    <a:spcPct val="130000"/>
                  </a:lnSpc>
                </a:pPr>
                <a:r>
                  <a:rPr lang="zh-CN" altLang="en-US">
                    <a:solidFill>
                      <a:srgbClr val="595959"/>
                    </a:solidFill>
                    <a:latin typeface="微软雅黑" pitchFamily="34" charset="-122"/>
                    <a:ea typeface="微软雅黑" pitchFamily="34" charset="-122"/>
                  </a:rPr>
                  <a:t>尊重学生的劳动，认真批改才能了解学生的学习状况，同时这也是师生间的交流的途径。</a:t>
                </a:r>
              </a:p>
            </p:txBody>
          </p:sp>
          <p:sp>
            <p:nvSpPr>
              <p:cNvPr id="64" name="L 形 63"/>
              <p:cNvSpPr/>
              <p:nvPr/>
            </p:nvSpPr>
            <p:spPr>
              <a:xfrm rot="5400000">
                <a:off x="2876307" y="698841"/>
                <a:ext cx="446047" cy="577773"/>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7960" name="TextBox 101"/>
              <p:cNvSpPr txBox="1">
                <a:spLocks noChangeArrowheads="1"/>
              </p:cNvSpPr>
              <p:nvPr/>
            </p:nvSpPr>
            <p:spPr bwMode="auto">
              <a:xfrm>
                <a:off x="2875473" y="782991"/>
                <a:ext cx="585417" cy="523220"/>
              </a:xfrm>
              <a:prstGeom prst="rect">
                <a:avLst/>
              </a:prstGeom>
              <a:noFill/>
              <a:ln w="9525">
                <a:noFill/>
                <a:miter lim="800000"/>
                <a:headEnd/>
                <a:tailEnd/>
              </a:ln>
            </p:spPr>
            <p:txBody>
              <a:bodyPr wrap="none">
                <a:spAutoFit/>
              </a:bodyPr>
              <a:lstStyle/>
              <a:p>
                <a:r>
                  <a:rPr lang="en-US" altLang="zh-CN" sz="2800">
                    <a:cs typeface="Arial" charset="0"/>
                  </a:rPr>
                  <a:t>02</a:t>
                </a:r>
                <a:endParaRPr lang="zh-CN" altLang="en-US" sz="2800">
                  <a:cs typeface="Arial" charset="0"/>
                </a:endParaRPr>
              </a:p>
            </p:txBody>
          </p:sp>
          <p:sp>
            <p:nvSpPr>
              <p:cNvPr id="167961" name="TextBox 102"/>
              <p:cNvSpPr txBox="1">
                <a:spLocks noChangeArrowheads="1"/>
              </p:cNvSpPr>
              <p:nvPr/>
            </p:nvSpPr>
            <p:spPr bwMode="auto">
              <a:xfrm>
                <a:off x="3519146" y="872757"/>
                <a:ext cx="1467068" cy="400110"/>
              </a:xfrm>
              <a:prstGeom prst="rect">
                <a:avLst/>
              </a:prstGeom>
              <a:noFill/>
              <a:ln w="9525">
                <a:noFill/>
                <a:miter lim="800000"/>
                <a:headEnd/>
                <a:tailEnd/>
              </a:ln>
            </p:spPr>
            <p:txBody>
              <a:bodyPr wrap="none">
                <a:spAutoFit/>
              </a:bodyPr>
              <a:lstStyle/>
              <a:p>
                <a:r>
                  <a:rPr lang="zh-CN" altLang="en-US" sz="2000" b="1">
                    <a:latin typeface="微软雅黑" pitchFamily="34" charset="-122"/>
                    <a:ea typeface="微软雅黑" pitchFamily="34" charset="-122"/>
                  </a:rPr>
                  <a:t>作业的批改</a:t>
                </a:r>
              </a:p>
            </p:txBody>
          </p:sp>
          <p:cxnSp>
            <p:nvCxnSpPr>
              <p:cNvPr id="67" name="直接连接符 66"/>
              <p:cNvCxnSpPr/>
              <p:nvPr/>
            </p:nvCxnSpPr>
            <p:spPr>
              <a:xfrm>
                <a:off x="2800921" y="1266309"/>
                <a:ext cx="2923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8" name="椭圆 67"/>
            <p:cNvSpPr/>
            <p:nvPr/>
          </p:nvSpPr>
          <p:spPr>
            <a:xfrm>
              <a:off x="4714551" y="2457563"/>
              <a:ext cx="107936" cy="1079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sp>
          <p:nvSpPr>
            <p:cNvPr id="69" name="椭圆 68"/>
            <p:cNvSpPr/>
            <p:nvPr/>
          </p:nvSpPr>
          <p:spPr>
            <a:xfrm>
              <a:off x="4714551" y="4860822"/>
              <a:ext cx="107936" cy="1079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1"/>
                </a:solidFill>
              </a:endParaRPr>
            </a:p>
          </p:txBody>
        </p:sp>
        <p:cxnSp>
          <p:nvCxnSpPr>
            <p:cNvPr id="70" name="直接连接符 69"/>
            <p:cNvCxnSpPr>
              <a:stCxn id="68" idx="4"/>
            </p:cNvCxnSpPr>
            <p:nvPr/>
          </p:nvCxnSpPr>
          <p:spPr>
            <a:xfrm>
              <a:off x="4768519" y="2565503"/>
              <a:ext cx="0" cy="2325479"/>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69986"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69987"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9993"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69994"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69995"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69996" name="矩形 12"/>
          <p:cNvSpPr>
            <a:spLocks noChangeArrowheads="1"/>
          </p:cNvSpPr>
          <p:nvPr/>
        </p:nvSpPr>
        <p:spPr bwMode="auto">
          <a:xfrm>
            <a:off x="0" y="1447800"/>
            <a:ext cx="4572000" cy="430213"/>
          </a:xfrm>
          <a:prstGeom prst="rect">
            <a:avLst/>
          </a:prstGeom>
          <a:noFill/>
          <a:ln w="9525">
            <a:noFill/>
            <a:miter lim="800000"/>
            <a:headEnd/>
            <a:tailEnd/>
          </a:ln>
        </p:spPr>
        <p:txBody>
          <a:bodyPr>
            <a:spAutoFit/>
          </a:bodyPr>
          <a:lstStyle/>
          <a:p>
            <a:pPr>
              <a:lnSpc>
                <a:spcPct val="120000"/>
              </a:lnSpc>
            </a:pPr>
            <a:r>
              <a:rPr lang="zh-CN" altLang="en-US" sz="2000">
                <a:latin typeface="微软雅黑" pitchFamily="34" charset="-122"/>
                <a:ea typeface="微软雅黑" pitchFamily="34" charset="-122"/>
              </a:rPr>
              <a:t>　　　　</a:t>
            </a:r>
            <a:r>
              <a:rPr lang="en-US" altLang="zh-CN" sz="2000">
                <a:latin typeface="微软雅黑" pitchFamily="34" charset="-122"/>
                <a:ea typeface="微软雅黑" pitchFamily="34" charset="-122"/>
              </a:rPr>
              <a:t>4.</a:t>
            </a:r>
            <a:r>
              <a:rPr lang="zh-CN" altLang="en-US" sz="2000">
                <a:latin typeface="微软雅黑" pitchFamily="34" charset="-122"/>
                <a:ea typeface="微软雅黑" pitchFamily="34" charset="-122"/>
              </a:rPr>
              <a:t>课后辅导与交流策略</a:t>
            </a:r>
            <a:endParaRPr lang="en-US" altLang="zh-CN" sz="2000">
              <a:latin typeface="微软雅黑" pitchFamily="34" charset="-122"/>
              <a:ea typeface="微软雅黑" pitchFamily="34" charset="-122"/>
            </a:endParaRPr>
          </a:p>
        </p:txBody>
      </p:sp>
      <p:grpSp>
        <p:nvGrpSpPr>
          <p:cNvPr id="14" name="组合 13"/>
          <p:cNvGrpSpPr>
            <a:grpSpLocks/>
          </p:cNvGrpSpPr>
          <p:nvPr/>
        </p:nvGrpSpPr>
        <p:grpSpPr bwMode="auto">
          <a:xfrm>
            <a:off x="760413" y="1876425"/>
            <a:ext cx="7867650" cy="3254375"/>
            <a:chOff x="760677" y="1875755"/>
            <a:chExt cx="7867640" cy="3255304"/>
          </a:xfrm>
        </p:grpSpPr>
        <p:pic>
          <p:nvPicPr>
            <p:cNvPr id="169998" name="图片 31"/>
            <p:cNvPicPr>
              <a:picLocks noChangeAspect="1"/>
            </p:cNvPicPr>
            <p:nvPr/>
          </p:nvPicPr>
          <p:blipFill>
            <a:blip r:embed="rId5"/>
            <a:srcRect/>
            <a:stretch>
              <a:fillRect/>
            </a:stretch>
          </p:blipFill>
          <p:spPr bwMode="auto">
            <a:xfrm>
              <a:off x="760677" y="1875755"/>
              <a:ext cx="2683064" cy="2288988"/>
            </a:xfrm>
            <a:prstGeom prst="rect">
              <a:avLst/>
            </a:prstGeom>
            <a:noFill/>
            <a:ln w="9525">
              <a:noFill/>
              <a:miter lim="800000"/>
              <a:headEnd/>
              <a:tailEnd/>
            </a:ln>
          </p:spPr>
        </p:pic>
        <p:pic>
          <p:nvPicPr>
            <p:cNvPr id="169999" name="图片 32"/>
            <p:cNvPicPr>
              <a:picLocks noChangeAspect="1"/>
            </p:cNvPicPr>
            <p:nvPr/>
          </p:nvPicPr>
          <p:blipFill>
            <a:blip r:embed="rId6"/>
            <a:srcRect/>
            <a:stretch>
              <a:fillRect/>
            </a:stretch>
          </p:blipFill>
          <p:spPr bwMode="auto">
            <a:xfrm>
              <a:off x="3355761" y="1875755"/>
              <a:ext cx="2677473" cy="2288988"/>
            </a:xfrm>
            <a:prstGeom prst="rect">
              <a:avLst/>
            </a:prstGeom>
            <a:noFill/>
            <a:ln w="9525">
              <a:noFill/>
              <a:miter lim="800000"/>
              <a:headEnd/>
              <a:tailEnd/>
            </a:ln>
          </p:spPr>
        </p:pic>
        <p:pic>
          <p:nvPicPr>
            <p:cNvPr id="170000" name="图片 33"/>
            <p:cNvPicPr>
              <a:picLocks noChangeAspect="1"/>
            </p:cNvPicPr>
            <p:nvPr/>
          </p:nvPicPr>
          <p:blipFill>
            <a:blip r:embed="rId5"/>
            <a:srcRect/>
            <a:stretch>
              <a:fillRect/>
            </a:stretch>
          </p:blipFill>
          <p:spPr bwMode="auto">
            <a:xfrm>
              <a:off x="5945253" y="1875755"/>
              <a:ext cx="2683064" cy="2288988"/>
            </a:xfrm>
            <a:prstGeom prst="rect">
              <a:avLst/>
            </a:prstGeom>
            <a:noFill/>
            <a:ln w="9525">
              <a:noFill/>
              <a:miter lim="800000"/>
              <a:headEnd/>
              <a:tailEnd/>
            </a:ln>
          </p:spPr>
        </p:pic>
        <p:sp>
          <p:nvSpPr>
            <p:cNvPr id="170001" name="TextBox 21"/>
            <p:cNvSpPr txBox="1">
              <a:spLocks noChangeArrowheads="1"/>
            </p:cNvSpPr>
            <p:nvPr/>
          </p:nvSpPr>
          <p:spPr bwMode="auto">
            <a:xfrm>
              <a:off x="1072155" y="2739851"/>
              <a:ext cx="1485886" cy="450123"/>
            </a:xfrm>
            <a:prstGeom prst="rect">
              <a:avLst/>
            </a:prstGeom>
            <a:noFill/>
            <a:ln w="9525">
              <a:noFill/>
              <a:miter lim="800000"/>
              <a:headEnd/>
              <a:tailEnd/>
            </a:ln>
          </p:spPr>
          <p:txBody>
            <a:bodyPr>
              <a:spAutoFit/>
            </a:bodyPr>
            <a:lstStyle/>
            <a:p>
              <a:pPr algn="ctr">
                <a:lnSpc>
                  <a:spcPct val="130000"/>
                </a:lnSpc>
              </a:pPr>
              <a:r>
                <a:rPr lang="zh-CN" altLang="en-US" sz="2000" b="1">
                  <a:solidFill>
                    <a:srgbClr val="FFFFFF"/>
                  </a:solidFill>
                  <a:latin typeface="微软雅黑" pitchFamily="34" charset="-122"/>
                  <a:ea typeface="微软雅黑" pitchFamily="34" charset="-122"/>
                </a:rPr>
                <a:t>辅优补差</a:t>
              </a:r>
            </a:p>
          </p:txBody>
        </p:sp>
        <p:sp>
          <p:nvSpPr>
            <p:cNvPr id="170002" name="TextBox 22"/>
            <p:cNvSpPr txBox="1">
              <a:spLocks noChangeArrowheads="1"/>
            </p:cNvSpPr>
            <p:nvPr/>
          </p:nvSpPr>
          <p:spPr bwMode="auto">
            <a:xfrm>
              <a:off x="3677836" y="2739851"/>
              <a:ext cx="1485886" cy="450123"/>
            </a:xfrm>
            <a:prstGeom prst="rect">
              <a:avLst/>
            </a:prstGeom>
            <a:noFill/>
            <a:ln w="9525">
              <a:noFill/>
              <a:miter lim="800000"/>
              <a:headEnd/>
              <a:tailEnd/>
            </a:ln>
          </p:spPr>
          <p:txBody>
            <a:bodyPr>
              <a:spAutoFit/>
            </a:bodyPr>
            <a:lstStyle/>
            <a:p>
              <a:pPr algn="ctr">
                <a:lnSpc>
                  <a:spcPct val="130000"/>
                </a:lnSpc>
              </a:pPr>
              <a:r>
                <a:rPr lang="zh-CN" altLang="en-US" sz="2000" b="1">
                  <a:solidFill>
                    <a:srgbClr val="FFFFFF"/>
                  </a:solidFill>
                  <a:latin typeface="微软雅黑" pitchFamily="34" charset="-122"/>
                  <a:ea typeface="微软雅黑" pitchFamily="34" charset="-122"/>
                </a:rPr>
                <a:t>情感交流</a:t>
              </a:r>
            </a:p>
          </p:txBody>
        </p:sp>
        <p:sp>
          <p:nvSpPr>
            <p:cNvPr id="170003" name="TextBox 23"/>
            <p:cNvSpPr txBox="1">
              <a:spLocks noChangeArrowheads="1"/>
            </p:cNvSpPr>
            <p:nvPr/>
          </p:nvSpPr>
          <p:spPr bwMode="auto">
            <a:xfrm>
              <a:off x="6250142" y="2751591"/>
              <a:ext cx="1725346" cy="453457"/>
            </a:xfrm>
            <a:prstGeom prst="rect">
              <a:avLst/>
            </a:prstGeom>
            <a:noFill/>
            <a:ln w="9525">
              <a:noFill/>
              <a:miter lim="800000"/>
              <a:headEnd/>
              <a:tailEnd/>
            </a:ln>
          </p:spPr>
          <p:txBody>
            <a:bodyPr>
              <a:spAutoFit/>
            </a:bodyPr>
            <a:lstStyle/>
            <a:p>
              <a:pPr algn="ctr">
                <a:lnSpc>
                  <a:spcPct val="130000"/>
                </a:lnSpc>
              </a:pPr>
              <a:r>
                <a:rPr lang="zh-CN" altLang="en-US" sz="2000" b="1">
                  <a:solidFill>
                    <a:srgbClr val="FFFFFF"/>
                  </a:solidFill>
                  <a:latin typeface="微软雅黑" pitchFamily="34" charset="-122"/>
                  <a:ea typeface="微软雅黑" pitchFamily="34" charset="-122"/>
                </a:rPr>
                <a:t>课后辅导内容</a:t>
              </a:r>
            </a:p>
          </p:txBody>
        </p:sp>
        <p:sp>
          <p:nvSpPr>
            <p:cNvPr id="41" name="TextBox 24"/>
            <p:cNvSpPr txBox="1"/>
            <p:nvPr/>
          </p:nvSpPr>
          <p:spPr>
            <a:xfrm>
              <a:off x="898789" y="3598685"/>
              <a:ext cx="2319335" cy="1532374"/>
            </a:xfrm>
            <a:prstGeom prst="rect">
              <a:avLst/>
            </a:prstGeom>
            <a:noFill/>
          </p:spPr>
          <p:txBody>
            <a:bodyPr>
              <a:sp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kern="0" cap="none" spc="0" normalizeH="0" baseline="0">
                  <a:ln>
                    <a:noFill/>
                  </a:ln>
                  <a:solidFill>
                    <a:sysClr val="windowText" lastClr="000000">
                      <a:lumMod val="65000"/>
                      <a:lumOff val="35000"/>
                    </a:sysClr>
                  </a:solidFill>
                  <a:effectLst/>
                  <a:uLnTx/>
                  <a:uFillTx/>
                  <a:latin typeface="微软雅黑" pitchFamily="34" charset="-122"/>
                  <a:ea typeface="微软雅黑" pitchFamily="34" charset="-122"/>
                </a:defRPr>
              </a:lvl1pPr>
            </a:lstStyle>
            <a:p>
              <a:pPr>
                <a:defRPr/>
              </a:pPr>
              <a:r>
                <a:rPr lang="zh-CN" altLang="en-US" sz="1800" dirty="0">
                  <a:solidFill>
                    <a:schemeClr val="tx1">
                      <a:lumMod val="85000"/>
                      <a:lumOff val="15000"/>
                    </a:schemeClr>
                  </a:solidFill>
                </a:rPr>
                <a:t>发展学生特长，培养学习兴趣和自学方法，关注学习困难学生给予适当督促。</a:t>
              </a:r>
            </a:p>
          </p:txBody>
        </p:sp>
        <p:sp>
          <p:nvSpPr>
            <p:cNvPr id="170005" name="TextBox 25"/>
            <p:cNvSpPr txBox="1">
              <a:spLocks noChangeArrowheads="1"/>
            </p:cNvSpPr>
            <p:nvPr/>
          </p:nvSpPr>
          <p:spPr bwMode="auto">
            <a:xfrm>
              <a:off x="3527560" y="3596452"/>
              <a:ext cx="2018559" cy="1497654"/>
            </a:xfrm>
            <a:prstGeom prst="rect">
              <a:avLst/>
            </a:prstGeom>
            <a:noFill/>
            <a:ln w="9525">
              <a:noFill/>
              <a:miter lim="800000"/>
              <a:headEnd/>
              <a:tailEnd/>
            </a:ln>
          </p:spPr>
          <p:txBody>
            <a:bodyPr>
              <a:spAutoFit/>
            </a:bodyPr>
            <a:lstStyle/>
            <a:p>
              <a:pPr>
                <a:lnSpc>
                  <a:spcPct val="130000"/>
                </a:lnSpc>
              </a:pPr>
              <a:r>
                <a:rPr lang="zh-CN" altLang="en-US">
                  <a:solidFill>
                    <a:srgbClr val="262626"/>
                  </a:solidFill>
                  <a:latin typeface="微软雅黑" pitchFamily="34" charset="-122"/>
                  <a:ea typeface="微软雅黑" pitchFamily="34" charset="-122"/>
                </a:rPr>
                <a:t>师生情感交流的重要载体，也是激发学生学习积极性的最好时间。</a:t>
              </a:r>
            </a:p>
          </p:txBody>
        </p:sp>
        <p:sp>
          <p:nvSpPr>
            <p:cNvPr id="170006" name="TextBox 26"/>
            <p:cNvSpPr txBox="1">
              <a:spLocks noChangeArrowheads="1"/>
            </p:cNvSpPr>
            <p:nvPr/>
          </p:nvSpPr>
          <p:spPr bwMode="auto">
            <a:xfrm>
              <a:off x="6103536" y="3596452"/>
              <a:ext cx="2259879" cy="1532727"/>
            </a:xfrm>
            <a:prstGeom prst="rect">
              <a:avLst/>
            </a:prstGeom>
            <a:noFill/>
            <a:ln w="9525">
              <a:noFill/>
              <a:miter lim="800000"/>
              <a:headEnd/>
              <a:tailEnd/>
            </a:ln>
          </p:spPr>
          <p:txBody>
            <a:bodyPr>
              <a:spAutoFit/>
            </a:bodyPr>
            <a:lstStyle/>
            <a:p>
              <a:pPr>
                <a:lnSpc>
                  <a:spcPct val="130000"/>
                </a:lnSpc>
              </a:pPr>
              <a:r>
                <a:rPr lang="zh-CN" altLang="en-US">
                  <a:solidFill>
                    <a:srgbClr val="262626"/>
                  </a:solidFill>
                  <a:latin typeface="微软雅黑" pitchFamily="34" charset="-122"/>
                  <a:ea typeface="微软雅黑" pitchFamily="34" charset="-122"/>
                </a:rPr>
                <a:t>解答疑难；指导学习方法；对有困难学生补习；对优秀学生作提高性指导等。</a:t>
              </a:r>
              <a:endParaRPr lang="en-US" altLang="zh-CN">
                <a:solidFill>
                  <a:srgbClr val="262626"/>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2034"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72035"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2041"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72042"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72043"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72044" name="矩形 12"/>
          <p:cNvSpPr>
            <a:spLocks noChangeArrowheads="1"/>
          </p:cNvSpPr>
          <p:nvPr/>
        </p:nvSpPr>
        <p:spPr bwMode="auto">
          <a:xfrm>
            <a:off x="0" y="1447800"/>
            <a:ext cx="4572000" cy="430213"/>
          </a:xfrm>
          <a:prstGeom prst="rect">
            <a:avLst/>
          </a:prstGeom>
          <a:noFill/>
          <a:ln w="9525">
            <a:noFill/>
            <a:miter lim="800000"/>
            <a:headEnd/>
            <a:tailEnd/>
          </a:ln>
        </p:spPr>
        <p:txBody>
          <a:bodyPr>
            <a:spAutoFit/>
          </a:bodyPr>
          <a:lstStyle/>
          <a:p>
            <a:pPr>
              <a:lnSpc>
                <a:spcPct val="120000"/>
              </a:lnSpc>
            </a:pPr>
            <a:r>
              <a:rPr lang="zh-CN" altLang="en-US" sz="2000">
                <a:latin typeface="微软雅黑" pitchFamily="34" charset="-122"/>
                <a:ea typeface="微软雅黑" pitchFamily="34" charset="-122"/>
              </a:rPr>
              <a:t>　　　　</a:t>
            </a:r>
            <a:r>
              <a:rPr lang="en-US" altLang="zh-CN" sz="2000">
                <a:latin typeface="微软雅黑" pitchFamily="34" charset="-122"/>
                <a:ea typeface="微软雅黑" pitchFamily="34" charset="-122"/>
              </a:rPr>
              <a:t>5.</a:t>
            </a:r>
            <a:r>
              <a:rPr lang="zh-CN" altLang="en-US" sz="2000">
                <a:latin typeface="微软雅黑" pitchFamily="34" charset="-122"/>
                <a:ea typeface="微软雅黑" pitchFamily="34" charset="-122"/>
              </a:rPr>
              <a:t>学业成绩的测量与评价策略</a:t>
            </a:r>
          </a:p>
        </p:txBody>
      </p:sp>
      <p:sp>
        <p:nvSpPr>
          <p:cNvPr id="172045" name="矩形 13"/>
          <p:cNvSpPr>
            <a:spLocks noChangeArrowheads="1"/>
          </p:cNvSpPr>
          <p:nvPr/>
        </p:nvSpPr>
        <p:spPr bwMode="auto">
          <a:xfrm>
            <a:off x="692150" y="1990725"/>
            <a:ext cx="8004175" cy="874713"/>
          </a:xfrm>
          <a:prstGeom prst="rect">
            <a:avLst/>
          </a:prstGeom>
          <a:noFill/>
          <a:ln w="9525">
            <a:noFill/>
            <a:miter lim="800000"/>
            <a:headEnd/>
            <a:tailEnd/>
          </a:ln>
        </p:spPr>
        <p:txBody>
          <a:bodyPr>
            <a:spAutoFit/>
          </a:bodyPr>
          <a:lstStyle/>
          <a:p>
            <a:pPr>
              <a:lnSpc>
                <a:spcPct val="150000"/>
              </a:lnSpc>
            </a:pPr>
            <a:r>
              <a:rPr lang="zh-CN" altLang="en-US">
                <a:latin typeface="微软雅黑" pitchFamily="34" charset="-122"/>
                <a:ea typeface="微软雅黑" pitchFamily="34" charset="-122"/>
              </a:rPr>
              <a:t>学业成绩的测量与评价俗称考试。</a:t>
            </a:r>
            <a:r>
              <a:rPr lang="zh-CN" altLang="en-US">
                <a:solidFill>
                  <a:srgbClr val="C00000"/>
                </a:solidFill>
                <a:latin typeface="微软雅黑" pitchFamily="34" charset="-122"/>
                <a:ea typeface="微软雅黑" pitchFamily="34" charset="-122"/>
              </a:rPr>
              <a:t>要将一次性评价改为过程评价，根据不同课程设计评价方案。</a:t>
            </a:r>
          </a:p>
        </p:txBody>
      </p:sp>
      <p:sp>
        <p:nvSpPr>
          <p:cNvPr id="15" name="矩形 14"/>
          <p:cNvSpPr>
            <a:spLocks noChangeArrowheads="1"/>
          </p:cNvSpPr>
          <p:nvPr/>
        </p:nvSpPr>
        <p:spPr bwMode="auto">
          <a:xfrm>
            <a:off x="644525" y="3024188"/>
            <a:ext cx="8274050" cy="368300"/>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a:t>
            </a:r>
            <a:r>
              <a:rPr lang="en-US" altLang="zh-CN">
                <a:latin typeface="微软雅黑" pitchFamily="34" charset="-122"/>
                <a:ea typeface="微软雅黑" pitchFamily="34" charset="-122"/>
              </a:rPr>
              <a:t>1</a:t>
            </a:r>
            <a:r>
              <a:rPr lang="zh-CN" altLang="en-US">
                <a:latin typeface="微软雅黑" pitchFamily="34" charset="-122"/>
                <a:ea typeface="微软雅黑" pitchFamily="34" charset="-122"/>
              </a:rPr>
              <a:t>）考试类型：选拔性考试和水平考试</a:t>
            </a:r>
          </a:p>
        </p:txBody>
      </p:sp>
      <p:grpSp>
        <p:nvGrpSpPr>
          <p:cNvPr id="17" name="组合 16"/>
          <p:cNvGrpSpPr>
            <a:grpSpLocks/>
          </p:cNvGrpSpPr>
          <p:nvPr/>
        </p:nvGrpSpPr>
        <p:grpSpPr bwMode="auto">
          <a:xfrm>
            <a:off x="-11113" y="3413125"/>
            <a:ext cx="9144001" cy="1441450"/>
            <a:chOff x="-11113" y="3413107"/>
            <a:chExt cx="9144000" cy="1441479"/>
          </a:xfrm>
        </p:grpSpPr>
        <p:sp>
          <p:nvSpPr>
            <p:cNvPr id="58" name="矩形 57"/>
            <p:cNvSpPr/>
            <p:nvPr/>
          </p:nvSpPr>
          <p:spPr>
            <a:xfrm>
              <a:off x="-11113" y="3413107"/>
              <a:ext cx="9144000" cy="1441479"/>
            </a:xfrm>
            <a:prstGeom prst="rect">
              <a:avLst/>
            </a:prstGeom>
            <a:solidFill>
              <a:srgbClr val="0070C0">
                <a:alpha val="65882"/>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172053" name="直接连接符 58"/>
            <p:cNvCxnSpPr>
              <a:cxnSpLocks noChangeShapeType="1"/>
            </p:cNvCxnSpPr>
            <p:nvPr/>
          </p:nvCxnSpPr>
          <p:spPr bwMode="auto">
            <a:xfrm>
              <a:off x="4506709" y="3493012"/>
              <a:ext cx="0" cy="1240999"/>
            </a:xfrm>
            <a:prstGeom prst="line">
              <a:avLst/>
            </a:prstGeom>
            <a:noFill/>
            <a:ln w="9525" algn="ctr">
              <a:solidFill>
                <a:srgbClr val="FFFFFF"/>
              </a:solidFill>
              <a:round/>
              <a:headEnd/>
              <a:tailEnd/>
            </a:ln>
          </p:spPr>
        </p:cxnSp>
        <p:sp>
          <p:nvSpPr>
            <p:cNvPr id="172054" name="矩形 50"/>
            <p:cNvSpPr>
              <a:spLocks noChangeArrowheads="1"/>
            </p:cNvSpPr>
            <p:nvPr/>
          </p:nvSpPr>
          <p:spPr bwMode="auto">
            <a:xfrm>
              <a:off x="691377" y="3457671"/>
              <a:ext cx="1467068" cy="452432"/>
            </a:xfrm>
            <a:prstGeom prst="rect">
              <a:avLst/>
            </a:prstGeom>
            <a:noFill/>
            <a:ln w="9525">
              <a:noFill/>
              <a:miter lim="800000"/>
              <a:headEnd/>
              <a:tailEnd/>
            </a:ln>
          </p:spPr>
          <p:txBody>
            <a:bodyPr>
              <a:spAutoFit/>
            </a:bodyPr>
            <a:lstStyle/>
            <a:p>
              <a:pPr>
                <a:lnSpc>
                  <a:spcPct val="130000"/>
                </a:lnSpc>
              </a:pPr>
              <a:r>
                <a:rPr lang="zh-CN" altLang="en-US">
                  <a:solidFill>
                    <a:schemeClr val="bg1"/>
                  </a:solidFill>
                  <a:latin typeface="微软雅黑" pitchFamily="34" charset="-122"/>
                  <a:ea typeface="微软雅黑" pitchFamily="34" charset="-122"/>
                </a:rPr>
                <a:t>选拔性考试</a:t>
              </a:r>
            </a:p>
          </p:txBody>
        </p:sp>
        <p:sp>
          <p:nvSpPr>
            <p:cNvPr id="172055" name="矩形 51"/>
            <p:cNvSpPr>
              <a:spLocks noChangeArrowheads="1"/>
            </p:cNvSpPr>
            <p:nvPr/>
          </p:nvSpPr>
          <p:spPr bwMode="auto">
            <a:xfrm>
              <a:off x="4887529" y="3420128"/>
              <a:ext cx="1210588" cy="452432"/>
            </a:xfrm>
            <a:prstGeom prst="rect">
              <a:avLst/>
            </a:prstGeom>
            <a:noFill/>
            <a:ln w="9525">
              <a:noFill/>
              <a:miter lim="800000"/>
              <a:headEnd/>
              <a:tailEnd/>
            </a:ln>
          </p:spPr>
          <p:txBody>
            <a:bodyPr>
              <a:spAutoFit/>
            </a:bodyPr>
            <a:lstStyle/>
            <a:p>
              <a:pPr>
                <a:lnSpc>
                  <a:spcPct val="130000"/>
                </a:lnSpc>
              </a:pPr>
              <a:r>
                <a:rPr lang="zh-CN" altLang="en-US">
                  <a:solidFill>
                    <a:schemeClr val="bg1"/>
                  </a:solidFill>
                  <a:latin typeface="微软雅黑" pitchFamily="34" charset="-122"/>
                  <a:ea typeface="微软雅黑" pitchFamily="34" charset="-122"/>
                </a:rPr>
                <a:t>水平考试</a:t>
              </a:r>
            </a:p>
          </p:txBody>
        </p:sp>
        <p:sp>
          <p:nvSpPr>
            <p:cNvPr id="53" name="矩形 52"/>
            <p:cNvSpPr/>
            <p:nvPr/>
          </p:nvSpPr>
          <p:spPr>
            <a:xfrm>
              <a:off x="644525" y="3995732"/>
              <a:ext cx="3609975" cy="625488"/>
            </a:xfrm>
            <a:prstGeom prst="rect">
              <a:avLst/>
            </a:prstGeom>
            <a:noFill/>
          </p:spPr>
          <p:txBody>
            <a:bodyPr>
              <a:spAutoFit/>
            </a:bodyPr>
            <a:lstStyle/>
            <a:p>
              <a:pPr fontAlgn="auto">
                <a:lnSpc>
                  <a:spcPct val="130000"/>
                </a:lnSpc>
                <a:spcBef>
                  <a:spcPts val="0"/>
                </a:spcBef>
                <a:spcAft>
                  <a:spcPts val="0"/>
                </a:spcAft>
                <a:defRPr/>
              </a:pPr>
              <a:r>
                <a:rPr lang="zh-CN" altLang="en-US" sz="1400" kern="0" dirty="0">
                  <a:solidFill>
                    <a:schemeClr val="bg1"/>
                  </a:solidFill>
                  <a:latin typeface="微软雅黑" pitchFamily="34" charset="-122"/>
                  <a:ea typeface="微软雅黑" pitchFamily="34" charset="-122"/>
                </a:rPr>
                <a:t>以别人的考试成绩作为解释一个人的相对考试成绩的根据。如高考、研究生入学考试等；</a:t>
              </a:r>
            </a:p>
          </p:txBody>
        </p:sp>
        <p:sp>
          <p:nvSpPr>
            <p:cNvPr id="54" name="矩形 53"/>
            <p:cNvSpPr/>
            <p:nvPr/>
          </p:nvSpPr>
          <p:spPr>
            <a:xfrm>
              <a:off x="4887912" y="3825865"/>
              <a:ext cx="3883025" cy="931882"/>
            </a:xfrm>
            <a:prstGeom prst="rect">
              <a:avLst/>
            </a:prstGeom>
            <a:noFill/>
          </p:spPr>
          <p:txBody>
            <a:bodyPr>
              <a:spAutoFit/>
            </a:bodyPr>
            <a:lstStyle/>
            <a:p>
              <a:pPr fontAlgn="auto">
                <a:lnSpc>
                  <a:spcPct val="130000"/>
                </a:lnSpc>
                <a:spcBef>
                  <a:spcPts val="0"/>
                </a:spcBef>
                <a:spcAft>
                  <a:spcPts val="0"/>
                </a:spcAft>
                <a:defRPr/>
              </a:pPr>
              <a:r>
                <a:rPr lang="zh-CN" altLang="en-US" sz="1400" kern="0" dirty="0">
                  <a:solidFill>
                    <a:schemeClr val="bg1"/>
                  </a:solidFill>
                  <a:latin typeface="微软雅黑" pitchFamily="34" charset="-122"/>
                  <a:ea typeface="微软雅黑" pitchFamily="34" charset="-122"/>
                </a:rPr>
                <a:t>按一种绝对的成绩标准去提供一种直接说明教学效果的信息。一般说，学校平时的考试和毕业会考等都属此。</a:t>
              </a:r>
            </a:p>
          </p:txBody>
        </p:sp>
      </p:grpSp>
      <p:sp>
        <p:nvSpPr>
          <p:cNvPr id="16" name="矩形 15"/>
          <p:cNvSpPr>
            <a:spLocks noChangeArrowheads="1"/>
          </p:cNvSpPr>
          <p:nvPr/>
        </p:nvSpPr>
        <p:spPr bwMode="auto">
          <a:xfrm>
            <a:off x="644525" y="4981575"/>
            <a:ext cx="4572000" cy="369888"/>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a:t>
            </a:r>
            <a:r>
              <a:rPr lang="en-US" altLang="zh-CN">
                <a:latin typeface="微软雅黑" pitchFamily="34" charset="-122"/>
                <a:ea typeface="微软雅黑" pitchFamily="34" charset="-122"/>
              </a:rPr>
              <a:t>2</a:t>
            </a:r>
            <a:r>
              <a:rPr lang="zh-CN" altLang="en-US">
                <a:latin typeface="微软雅黑" pitchFamily="34" charset="-122"/>
                <a:ea typeface="微软雅黑" pitchFamily="34" charset="-122"/>
              </a:rPr>
              <a:t>）教师命题应注意的因素： </a:t>
            </a:r>
          </a:p>
        </p:txBody>
      </p:sp>
      <p:grpSp>
        <p:nvGrpSpPr>
          <p:cNvPr id="20" name="组合 19"/>
          <p:cNvGrpSpPr>
            <a:grpSpLocks/>
          </p:cNvGrpSpPr>
          <p:nvPr/>
        </p:nvGrpSpPr>
        <p:grpSpPr bwMode="auto">
          <a:xfrm>
            <a:off x="1011238" y="5508625"/>
            <a:ext cx="5284787" cy="436563"/>
            <a:chOff x="1010466" y="5508930"/>
            <a:chExt cx="5285743" cy="435774"/>
          </a:xfrm>
        </p:grpSpPr>
        <p:sp>
          <p:nvSpPr>
            <p:cNvPr id="172050" name="矩形 17"/>
            <p:cNvSpPr>
              <a:spLocks noChangeArrowheads="1"/>
            </p:cNvSpPr>
            <p:nvPr/>
          </p:nvSpPr>
          <p:spPr bwMode="auto">
            <a:xfrm>
              <a:off x="1010466" y="5519972"/>
              <a:ext cx="2908168" cy="424732"/>
            </a:xfrm>
            <a:prstGeom prst="rect">
              <a:avLst/>
            </a:prstGeom>
            <a:noFill/>
            <a:ln w="9525">
              <a:noFill/>
              <a:miter lim="800000"/>
              <a:headEnd/>
              <a:tailEnd/>
            </a:ln>
          </p:spPr>
          <p:txBody>
            <a:bodyPr wrap="none">
              <a:spAutoFit/>
            </a:bodyPr>
            <a:lstStyle/>
            <a:p>
              <a:pPr marL="342900" indent="-342900">
                <a:lnSpc>
                  <a:spcPct val="120000"/>
                </a:lnSpc>
                <a:buClr>
                  <a:srgbClr val="0070C0"/>
                </a:buClr>
                <a:buSzPct val="50000"/>
                <a:buFont typeface="Wingdings" pitchFamily="2" charset="2"/>
                <a:buChar char="u"/>
              </a:pPr>
              <a:r>
                <a:rPr lang="zh-CN" altLang="en-US">
                  <a:latin typeface="微软雅黑" pitchFamily="34" charset="-122"/>
                  <a:ea typeface="微软雅黑" pitchFamily="34" charset="-122"/>
                </a:rPr>
                <a:t>教学大纲规定的标准 　</a:t>
              </a:r>
            </a:p>
          </p:txBody>
        </p:sp>
        <p:sp>
          <p:nvSpPr>
            <p:cNvPr id="172051" name="矩形 18"/>
            <p:cNvSpPr>
              <a:spLocks noChangeArrowheads="1"/>
            </p:cNvSpPr>
            <p:nvPr/>
          </p:nvSpPr>
          <p:spPr bwMode="auto">
            <a:xfrm>
              <a:off x="4149467" y="5508930"/>
              <a:ext cx="2146742" cy="424732"/>
            </a:xfrm>
            <a:prstGeom prst="rect">
              <a:avLst/>
            </a:prstGeom>
            <a:noFill/>
            <a:ln w="9525">
              <a:noFill/>
              <a:miter lim="800000"/>
              <a:headEnd/>
              <a:tailEnd/>
            </a:ln>
          </p:spPr>
          <p:txBody>
            <a:bodyPr wrap="none">
              <a:spAutoFit/>
            </a:bodyPr>
            <a:lstStyle/>
            <a:p>
              <a:pPr marL="342900" indent="-342900">
                <a:lnSpc>
                  <a:spcPct val="120000"/>
                </a:lnSpc>
                <a:buClr>
                  <a:srgbClr val="0070C0"/>
                </a:buClr>
                <a:buSzPct val="50000"/>
                <a:buFont typeface="Wingdings" pitchFamily="2" charset="2"/>
                <a:buChar char="u"/>
              </a:pPr>
              <a:r>
                <a:rPr lang="zh-CN" altLang="en-US">
                  <a:latin typeface="微软雅黑" pitchFamily="34" charset="-122"/>
                  <a:ea typeface="微软雅黑" pitchFamily="34" charset="-122"/>
                </a:rPr>
                <a:t>学生学习的状况</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图片 19"/>
          <p:cNvPicPr>
            <a:picLocks noChangeAspect="1"/>
          </p:cNvPicPr>
          <p:nvPr/>
        </p:nvPicPr>
        <p:blipFill>
          <a:blip r:embed="rId3"/>
          <a:srcRect/>
          <a:stretch>
            <a:fillRect/>
          </a:stretch>
        </p:blipFill>
        <p:spPr bwMode="auto">
          <a:xfrm>
            <a:off x="6573838" y="3346450"/>
            <a:ext cx="2481262" cy="1446213"/>
          </a:xfrm>
          <a:prstGeom prst="rect">
            <a:avLst/>
          </a:prstGeom>
          <a:noFill/>
          <a:ln w="9525">
            <a:noFill/>
            <a:miter lim="800000"/>
            <a:headEnd/>
            <a:tailEnd/>
          </a:ln>
        </p:spPr>
      </p:pic>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4083" name="图片 1"/>
          <p:cNvPicPr>
            <a:picLocks noChangeAspect="1"/>
          </p:cNvPicPr>
          <p:nvPr/>
        </p:nvPicPr>
        <p:blipFill>
          <a:blip r:embed="rId4"/>
          <a:srcRect t="91995"/>
          <a:stretch>
            <a:fillRect/>
          </a:stretch>
        </p:blipFill>
        <p:spPr bwMode="auto">
          <a:xfrm>
            <a:off x="-11113" y="4763"/>
            <a:ext cx="9155113" cy="544512"/>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4089"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74090" name="Rectangle 4"/>
          <p:cNvSpPr txBox="1">
            <a:spLocks noChangeArrowheads="1"/>
          </p:cNvSpPr>
          <p:nvPr/>
        </p:nvSpPr>
        <p:spPr bwMode="auto">
          <a:xfrm>
            <a:off x="511175" y="1312863"/>
            <a:ext cx="8064500" cy="369887"/>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　（</a:t>
            </a:r>
            <a:r>
              <a:rPr lang="en-US" altLang="zh-CN">
                <a:latin typeface="微软雅黑" pitchFamily="34" charset="-122"/>
                <a:ea typeface="微软雅黑" pitchFamily="34" charset="-122"/>
              </a:rPr>
              <a:t>3</a:t>
            </a:r>
            <a:r>
              <a:rPr lang="zh-CN" altLang="en-US">
                <a:latin typeface="微软雅黑" pitchFamily="34" charset="-122"/>
                <a:ea typeface="微软雅黑" pitchFamily="34" charset="-122"/>
              </a:rPr>
              <a:t>）一张好的试卷的标准　　</a:t>
            </a:r>
          </a:p>
        </p:txBody>
      </p:sp>
      <p:sp>
        <p:nvSpPr>
          <p:cNvPr id="28" name="TextBox 41"/>
          <p:cNvSpPr txBox="1">
            <a:spLocks noChangeArrowheads="1"/>
          </p:cNvSpPr>
          <p:nvPr/>
        </p:nvSpPr>
        <p:spPr bwMode="auto">
          <a:xfrm>
            <a:off x="920750" y="1911350"/>
            <a:ext cx="3406775" cy="1570038"/>
          </a:xfrm>
          <a:prstGeom prst="rect">
            <a:avLst/>
          </a:prstGeom>
          <a:noFill/>
          <a:ln w="9525">
            <a:noFill/>
            <a:miter lim="800000"/>
            <a:headEnd/>
            <a:tailEnd/>
          </a:ln>
        </p:spPr>
        <p:txBody>
          <a:bodyPr>
            <a:spAutoFit/>
          </a:bodyPr>
          <a:lstStyle/>
          <a:p>
            <a:pPr defTabSz="457200">
              <a:lnSpc>
                <a:spcPct val="150000"/>
              </a:lnSpc>
            </a:pPr>
            <a:r>
              <a:rPr lang="zh-CN" altLang="en-US" sz="1600">
                <a:solidFill>
                  <a:srgbClr val="000000"/>
                </a:solidFill>
                <a:latin typeface="微软雅黑" pitchFamily="34" charset="-122"/>
                <a:ea typeface="微软雅黑" pitchFamily="34" charset="-122"/>
              </a:rPr>
              <a:t>效度是指考试有效性或正确性的质量指标，考试效度的高低反映着考试是否达到它的预定目的，是否考了要考的内容。</a:t>
            </a:r>
            <a:endParaRPr lang="en-US" altLang="zh-CN" sz="1600">
              <a:solidFill>
                <a:srgbClr val="000000"/>
              </a:solidFill>
              <a:latin typeface="微软雅黑" pitchFamily="34" charset="-122"/>
              <a:ea typeface="微软雅黑" pitchFamily="34" charset="-122"/>
            </a:endParaRPr>
          </a:p>
        </p:txBody>
      </p:sp>
      <p:grpSp>
        <p:nvGrpSpPr>
          <p:cNvPr id="3" name="组合 2"/>
          <p:cNvGrpSpPr>
            <a:grpSpLocks/>
          </p:cNvGrpSpPr>
          <p:nvPr/>
        </p:nvGrpSpPr>
        <p:grpSpPr bwMode="auto">
          <a:xfrm>
            <a:off x="2147888" y="1595438"/>
            <a:ext cx="5080000" cy="5080000"/>
            <a:chOff x="2147327" y="1595260"/>
            <a:chExt cx="5080899" cy="5080899"/>
          </a:xfrm>
        </p:grpSpPr>
        <p:sp>
          <p:nvSpPr>
            <p:cNvPr id="174098" name="TextBox 37"/>
            <p:cNvSpPr txBox="1">
              <a:spLocks noChangeArrowheads="1"/>
            </p:cNvSpPr>
            <p:nvPr/>
          </p:nvSpPr>
          <p:spPr bwMode="auto">
            <a:xfrm flipH="1">
              <a:off x="2932798" y="3288471"/>
              <a:ext cx="1502258" cy="400110"/>
            </a:xfrm>
            <a:prstGeom prst="rect">
              <a:avLst/>
            </a:prstGeom>
            <a:noFill/>
            <a:ln w="9525">
              <a:noFill/>
              <a:miter lim="800000"/>
              <a:headEnd/>
              <a:tailEnd/>
            </a:ln>
          </p:spPr>
          <p:txBody>
            <a:bodyPr>
              <a:spAutoFit/>
            </a:bodyPr>
            <a:lstStyle/>
            <a:p>
              <a:pPr defTabSz="685800"/>
              <a:r>
                <a:rPr lang="zh-CN" altLang="en-US" sz="2000" b="1">
                  <a:solidFill>
                    <a:srgbClr val="004EA1"/>
                  </a:solidFill>
                  <a:latin typeface="微软雅黑" pitchFamily="34" charset="-122"/>
                  <a:ea typeface="微软雅黑" pitchFamily="34" charset="-122"/>
                </a:rPr>
                <a:t>试卷的效度</a:t>
              </a:r>
            </a:p>
          </p:txBody>
        </p:sp>
        <p:sp>
          <p:nvSpPr>
            <p:cNvPr id="174099" name="矩形 28"/>
            <p:cNvSpPr>
              <a:spLocks noChangeArrowheads="1"/>
            </p:cNvSpPr>
            <p:nvPr/>
          </p:nvSpPr>
          <p:spPr bwMode="auto">
            <a:xfrm>
              <a:off x="4860088" y="3288471"/>
              <a:ext cx="1803437" cy="400110"/>
            </a:xfrm>
            <a:prstGeom prst="rect">
              <a:avLst/>
            </a:prstGeom>
            <a:noFill/>
            <a:ln w="9525">
              <a:noFill/>
              <a:miter lim="800000"/>
              <a:headEnd/>
              <a:tailEnd/>
            </a:ln>
          </p:spPr>
          <p:txBody>
            <a:bodyPr>
              <a:spAutoFit/>
            </a:bodyPr>
            <a:lstStyle/>
            <a:p>
              <a:pPr defTabSz="685800"/>
              <a:r>
                <a:rPr lang="zh-CN" altLang="en-US" sz="2000" b="1">
                  <a:solidFill>
                    <a:srgbClr val="004EA1"/>
                  </a:solidFill>
                  <a:latin typeface="微软雅黑" pitchFamily="34" charset="-122"/>
                  <a:ea typeface="微软雅黑" pitchFamily="34" charset="-122"/>
                </a:rPr>
                <a:t>试卷的信度</a:t>
              </a:r>
            </a:p>
          </p:txBody>
        </p:sp>
        <p:sp>
          <p:nvSpPr>
            <p:cNvPr id="174100" name="矩形 29"/>
            <p:cNvSpPr>
              <a:spLocks noChangeArrowheads="1"/>
            </p:cNvSpPr>
            <p:nvPr/>
          </p:nvSpPr>
          <p:spPr bwMode="auto">
            <a:xfrm>
              <a:off x="2932798" y="4119953"/>
              <a:ext cx="1672277" cy="400110"/>
            </a:xfrm>
            <a:prstGeom prst="rect">
              <a:avLst/>
            </a:prstGeom>
            <a:noFill/>
            <a:ln w="9525">
              <a:noFill/>
              <a:miter lim="800000"/>
              <a:headEnd/>
              <a:tailEnd/>
            </a:ln>
          </p:spPr>
          <p:txBody>
            <a:bodyPr>
              <a:spAutoFit/>
            </a:bodyPr>
            <a:lstStyle/>
            <a:p>
              <a:pPr defTabSz="685800"/>
              <a:r>
                <a:rPr lang="zh-CN" altLang="en-US" sz="2000" b="1">
                  <a:solidFill>
                    <a:srgbClr val="004EA1"/>
                  </a:solidFill>
                  <a:latin typeface="微软雅黑" pitchFamily="34" charset="-122"/>
                  <a:ea typeface="微软雅黑" pitchFamily="34" charset="-122"/>
                </a:rPr>
                <a:t>试卷的难度</a:t>
              </a:r>
            </a:p>
          </p:txBody>
        </p:sp>
        <p:sp>
          <p:nvSpPr>
            <p:cNvPr id="174101" name="矩形 30"/>
            <p:cNvSpPr>
              <a:spLocks noChangeArrowheads="1"/>
            </p:cNvSpPr>
            <p:nvPr/>
          </p:nvSpPr>
          <p:spPr bwMode="auto">
            <a:xfrm>
              <a:off x="4860087" y="4107154"/>
              <a:ext cx="1919881" cy="400110"/>
            </a:xfrm>
            <a:prstGeom prst="rect">
              <a:avLst/>
            </a:prstGeom>
            <a:noFill/>
            <a:ln w="9525">
              <a:noFill/>
              <a:miter lim="800000"/>
              <a:headEnd/>
              <a:tailEnd/>
            </a:ln>
          </p:spPr>
          <p:txBody>
            <a:bodyPr>
              <a:spAutoFit/>
            </a:bodyPr>
            <a:lstStyle/>
            <a:p>
              <a:pPr defTabSz="685800"/>
              <a:r>
                <a:rPr lang="zh-CN" altLang="en-US" sz="2000" b="1">
                  <a:solidFill>
                    <a:srgbClr val="004EA1"/>
                  </a:solidFill>
                  <a:latin typeface="微软雅黑" pitchFamily="34" charset="-122"/>
                  <a:ea typeface="微软雅黑" pitchFamily="34" charset="-122"/>
                </a:rPr>
                <a:t>试卷的区分度</a:t>
              </a:r>
            </a:p>
          </p:txBody>
        </p:sp>
        <p:pic>
          <p:nvPicPr>
            <p:cNvPr id="32" name="图片 31"/>
            <p:cNvPicPr>
              <a:picLocks noChangeAspect="1"/>
            </p:cNvPicPr>
            <p:nvPr/>
          </p:nvPicPr>
          <p:blipFill>
            <a:blip r:embed="rId5">
              <a:duotone>
                <a:schemeClr val="accent1">
                  <a:shade val="45000"/>
                  <a:satMod val="135000"/>
                </a:schemeClr>
                <a:prstClr val="white"/>
              </a:duotone>
            </a:blip>
            <a:stretch>
              <a:fillRect/>
            </a:stretch>
          </p:blipFill>
          <p:spPr>
            <a:xfrm rot="5400000">
              <a:off x="2145955" y="3993122"/>
              <a:ext cx="5080899" cy="285175"/>
            </a:xfrm>
            <a:prstGeom prst="rect">
              <a:avLst/>
            </a:prstGeom>
          </p:spPr>
        </p:pic>
        <p:pic>
          <p:nvPicPr>
            <p:cNvPr id="33" name="图片 32"/>
            <p:cNvPicPr>
              <a:picLocks noChangeAspect="1"/>
            </p:cNvPicPr>
            <p:nvPr/>
          </p:nvPicPr>
          <p:blipFill>
            <a:blip r:embed="rId5">
              <a:duotone>
                <a:schemeClr val="accent1">
                  <a:shade val="45000"/>
                  <a:satMod val="135000"/>
                </a:schemeClr>
                <a:prstClr val="white"/>
              </a:duotone>
            </a:blip>
            <a:stretch>
              <a:fillRect/>
            </a:stretch>
          </p:blipFill>
          <p:spPr>
            <a:xfrm>
              <a:off x="2147327" y="3673237"/>
              <a:ext cx="5080899" cy="285175"/>
            </a:xfrm>
            <a:prstGeom prst="rect">
              <a:avLst/>
            </a:prstGeom>
          </p:spPr>
        </p:pic>
      </p:grpSp>
      <p:grpSp>
        <p:nvGrpSpPr>
          <p:cNvPr id="9" name="组合 8"/>
          <p:cNvGrpSpPr>
            <a:grpSpLocks/>
          </p:cNvGrpSpPr>
          <p:nvPr/>
        </p:nvGrpSpPr>
        <p:grpSpPr bwMode="auto">
          <a:xfrm>
            <a:off x="4887913" y="1893888"/>
            <a:ext cx="3398837" cy="1590675"/>
            <a:chOff x="4888119" y="1893128"/>
            <a:chExt cx="3399351" cy="1591152"/>
          </a:xfrm>
        </p:grpSpPr>
        <p:sp>
          <p:nvSpPr>
            <p:cNvPr id="174096" name="矩形 33"/>
            <p:cNvSpPr>
              <a:spLocks noChangeArrowheads="1"/>
            </p:cNvSpPr>
            <p:nvPr/>
          </p:nvSpPr>
          <p:spPr bwMode="auto">
            <a:xfrm>
              <a:off x="4888119" y="1893128"/>
              <a:ext cx="3290590" cy="1200329"/>
            </a:xfrm>
            <a:prstGeom prst="rect">
              <a:avLst/>
            </a:prstGeom>
            <a:noFill/>
            <a:ln w="9525">
              <a:noFill/>
              <a:miter lim="800000"/>
              <a:headEnd/>
              <a:tailEnd/>
            </a:ln>
          </p:spPr>
          <p:txBody>
            <a:bodyPr>
              <a:spAutoFit/>
            </a:bodyPr>
            <a:lstStyle/>
            <a:p>
              <a:pPr defTabSz="457200">
                <a:lnSpc>
                  <a:spcPct val="150000"/>
                </a:lnSpc>
              </a:pPr>
              <a:r>
                <a:rPr lang="zh-CN" altLang="en-US" sz="1600">
                  <a:solidFill>
                    <a:srgbClr val="000000"/>
                  </a:solidFill>
                  <a:latin typeface="微软雅黑" pitchFamily="34" charset="-122"/>
                  <a:ea typeface="微软雅黑" pitchFamily="34" charset="-122"/>
                </a:rPr>
                <a:t>信度是指使用同一试卷对考生重复测验时，或两个平行试卷对考生测验时，所得测验分数的一致性和稳</a:t>
              </a:r>
            </a:p>
          </p:txBody>
        </p:sp>
        <p:sp>
          <p:nvSpPr>
            <p:cNvPr id="174097" name="矩形 34"/>
            <p:cNvSpPr>
              <a:spLocks noChangeArrowheads="1"/>
            </p:cNvSpPr>
            <p:nvPr/>
          </p:nvSpPr>
          <p:spPr bwMode="auto">
            <a:xfrm>
              <a:off x="6879712" y="2976449"/>
              <a:ext cx="1407758" cy="507831"/>
            </a:xfrm>
            <a:prstGeom prst="rect">
              <a:avLst/>
            </a:prstGeom>
            <a:noFill/>
            <a:ln w="9525">
              <a:noFill/>
              <a:miter lim="800000"/>
              <a:headEnd/>
              <a:tailEnd/>
            </a:ln>
          </p:spPr>
          <p:txBody>
            <a:bodyPr wrap="none">
              <a:spAutoFit/>
            </a:bodyPr>
            <a:lstStyle/>
            <a:p>
              <a:pPr defTabSz="457200">
                <a:lnSpc>
                  <a:spcPct val="150000"/>
                </a:lnSpc>
              </a:pPr>
              <a:r>
                <a:rPr lang="zh-CN" altLang="en-US">
                  <a:solidFill>
                    <a:srgbClr val="000000"/>
                  </a:solidFill>
                  <a:latin typeface="微软雅黑" pitchFamily="34" charset="-122"/>
                  <a:ea typeface="微软雅黑" pitchFamily="34" charset="-122"/>
                </a:rPr>
                <a:t>定性程度。 </a:t>
              </a:r>
            </a:p>
          </p:txBody>
        </p:sp>
      </p:grpSp>
      <p:sp>
        <p:nvSpPr>
          <p:cNvPr id="36" name="矩形 35"/>
          <p:cNvSpPr>
            <a:spLocks noChangeArrowheads="1"/>
          </p:cNvSpPr>
          <p:nvPr/>
        </p:nvSpPr>
        <p:spPr bwMode="auto">
          <a:xfrm>
            <a:off x="920750" y="4506913"/>
            <a:ext cx="3406775" cy="1939925"/>
          </a:xfrm>
          <a:prstGeom prst="rect">
            <a:avLst/>
          </a:prstGeom>
          <a:noFill/>
          <a:ln w="9525">
            <a:noFill/>
            <a:miter lim="800000"/>
            <a:headEnd/>
            <a:tailEnd/>
          </a:ln>
        </p:spPr>
        <p:txBody>
          <a:bodyPr>
            <a:spAutoFit/>
          </a:bodyPr>
          <a:lstStyle/>
          <a:p>
            <a:pPr defTabSz="457200">
              <a:lnSpc>
                <a:spcPct val="150000"/>
              </a:lnSpc>
            </a:pPr>
            <a:r>
              <a:rPr lang="zh-CN" altLang="en-US" sz="1600">
                <a:solidFill>
                  <a:srgbClr val="000000"/>
                </a:solidFill>
                <a:latin typeface="微软雅黑" pitchFamily="34" charset="-122"/>
                <a:ea typeface="微软雅黑" pitchFamily="34" charset="-122"/>
              </a:rPr>
              <a:t>难度指试卷</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题</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的难易程度。一般用试卷</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题</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的得分率或答对率表示，所以难度事实上是容易度或通过率。其值在</a:t>
            </a:r>
            <a:r>
              <a:rPr lang="en-US" altLang="zh-CN" sz="1600">
                <a:solidFill>
                  <a:srgbClr val="000000"/>
                </a:solidFill>
                <a:latin typeface="微软雅黑" pitchFamily="34" charset="-122"/>
                <a:ea typeface="微软雅黑" pitchFamily="34" charset="-122"/>
              </a:rPr>
              <a:t>0</a:t>
            </a:r>
            <a:r>
              <a:rPr lang="zh-CN" altLang="en-US" sz="1600">
                <a:solidFill>
                  <a:srgbClr val="000000"/>
                </a:solidFill>
                <a:latin typeface="微软雅黑" pitchFamily="34" charset="-122"/>
                <a:ea typeface="微软雅黑" pitchFamily="34" charset="-122"/>
              </a:rPr>
              <a:t>～</a:t>
            </a:r>
            <a:r>
              <a:rPr lang="en-US" altLang="zh-CN" sz="1600">
                <a:solidFill>
                  <a:srgbClr val="000000"/>
                </a:solidFill>
                <a:latin typeface="微软雅黑" pitchFamily="34" charset="-122"/>
                <a:ea typeface="微软雅黑" pitchFamily="34" charset="-122"/>
              </a:rPr>
              <a:t>1</a:t>
            </a:r>
            <a:r>
              <a:rPr lang="zh-CN" altLang="en-US" sz="1600">
                <a:solidFill>
                  <a:srgbClr val="000000"/>
                </a:solidFill>
                <a:latin typeface="微软雅黑" pitchFamily="34" charset="-122"/>
                <a:ea typeface="微软雅黑" pitchFamily="34" charset="-122"/>
              </a:rPr>
              <a:t>之间，数值越大，说明试卷</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题</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越容易。</a:t>
            </a:r>
          </a:p>
        </p:txBody>
      </p:sp>
      <p:sp>
        <p:nvSpPr>
          <p:cNvPr id="37" name="矩形 36"/>
          <p:cNvSpPr>
            <a:spLocks noChangeArrowheads="1"/>
          </p:cNvSpPr>
          <p:nvPr/>
        </p:nvSpPr>
        <p:spPr bwMode="auto">
          <a:xfrm>
            <a:off x="4859338" y="4656138"/>
            <a:ext cx="3427412" cy="1938337"/>
          </a:xfrm>
          <a:prstGeom prst="rect">
            <a:avLst/>
          </a:prstGeom>
          <a:noFill/>
          <a:ln w="9525">
            <a:noFill/>
            <a:miter lim="800000"/>
            <a:headEnd/>
            <a:tailEnd/>
          </a:ln>
        </p:spPr>
        <p:txBody>
          <a:bodyPr>
            <a:spAutoFit/>
          </a:bodyPr>
          <a:lstStyle/>
          <a:p>
            <a:pPr defTabSz="457200">
              <a:lnSpc>
                <a:spcPct val="150000"/>
              </a:lnSpc>
            </a:pPr>
            <a:r>
              <a:rPr lang="zh-CN" altLang="en-US" sz="1600">
                <a:solidFill>
                  <a:srgbClr val="000000"/>
                </a:solidFill>
                <a:latin typeface="微软雅黑" pitchFamily="34" charset="-122"/>
                <a:ea typeface="微软雅黑" pitchFamily="34" charset="-122"/>
              </a:rPr>
              <a:t>区分度是指试题对不同考生的知识、能力水平的鉴别程度。如果一个题目的测试结果使水平高的考生答对</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得高分</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，而水平较低的考生答错</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得低分</a:t>
            </a:r>
            <a:r>
              <a:rPr lang="en-US" altLang="zh-CN" sz="1600">
                <a:solidFill>
                  <a:srgbClr val="000000"/>
                </a:solidFill>
                <a:latin typeface="微软雅黑" pitchFamily="34" charset="-122"/>
                <a:ea typeface="微软雅黑" pitchFamily="34" charset="-122"/>
              </a:rPr>
              <a:t>)</a:t>
            </a:r>
            <a:r>
              <a:rPr lang="zh-CN" altLang="en-US" sz="1600">
                <a:solidFill>
                  <a:srgbClr val="000000"/>
                </a:solidFill>
                <a:latin typeface="微软雅黑" pitchFamily="34" charset="-122"/>
                <a:ea typeface="微软雅黑" pitchFamily="34" charset="-122"/>
              </a:rPr>
              <a:t>，它的区分能力就很强。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6130"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76131"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6137"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76138"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76139"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76140" name="矩形 16"/>
          <p:cNvSpPr>
            <a:spLocks noChangeArrowheads="1"/>
          </p:cNvSpPr>
          <p:nvPr/>
        </p:nvSpPr>
        <p:spPr bwMode="auto">
          <a:xfrm>
            <a:off x="630238" y="1355725"/>
            <a:ext cx="4572000" cy="400050"/>
          </a:xfrm>
          <a:prstGeom prst="rect">
            <a:avLst/>
          </a:prstGeom>
          <a:noFill/>
          <a:ln w="9525">
            <a:noFill/>
            <a:miter lim="800000"/>
            <a:headEnd/>
            <a:tailEnd/>
          </a:ln>
        </p:spPr>
        <p:txBody>
          <a:bodyPr>
            <a:spAutoFit/>
          </a:bodyPr>
          <a:lstStyle/>
          <a:p>
            <a:r>
              <a:rPr lang="zh-CN" altLang="en-US" sz="2000">
                <a:latin typeface="微软雅黑" pitchFamily="34" charset="-122"/>
                <a:ea typeface="微软雅黑" pitchFamily="34" charset="-122"/>
              </a:rPr>
              <a:t>（</a:t>
            </a:r>
            <a:r>
              <a:rPr lang="en-US" altLang="zh-CN" sz="2000">
                <a:latin typeface="微软雅黑" pitchFamily="34" charset="-122"/>
                <a:ea typeface="微软雅黑" pitchFamily="34" charset="-122"/>
              </a:rPr>
              <a:t>4</a:t>
            </a:r>
            <a:r>
              <a:rPr lang="zh-CN" altLang="en-US" sz="2000">
                <a:latin typeface="微软雅黑" pitchFamily="34" charset="-122"/>
                <a:ea typeface="微软雅黑" pitchFamily="34" charset="-122"/>
              </a:rPr>
              <a:t>）试题的类型与层次</a:t>
            </a:r>
          </a:p>
        </p:txBody>
      </p:sp>
      <p:graphicFrame>
        <p:nvGraphicFramePr>
          <p:cNvPr id="26" name="Group 146"/>
          <p:cNvGraphicFramePr>
            <a:graphicFrameLocks noGrp="1"/>
          </p:cNvGraphicFramePr>
          <p:nvPr/>
        </p:nvGraphicFramePr>
        <p:xfrm>
          <a:off x="257910" y="3064352"/>
          <a:ext cx="8720253" cy="2809399"/>
        </p:xfrm>
        <a:graphic>
          <a:graphicData uri="http://schemas.openxmlformats.org/drawingml/2006/table">
            <a:tbl>
              <a:tblPr>
                <a:effectLst>
                  <a:outerShdw blurRad="50800" dist="38100" dir="5400000" algn="t" rotWithShape="0">
                    <a:prstClr val="black">
                      <a:alpha val="40000"/>
                    </a:prstClr>
                  </a:outerShdw>
                </a:effectLst>
                <a:tableStyleId>{3C2FFA5D-87B4-456A-9821-1D502468CF0F}</a:tableStyleId>
              </a:tblPr>
              <a:tblGrid>
                <a:gridCol w="1316744">
                  <a:extLst>
                    <a:ext uri="{9D8B030D-6E8A-4147-A177-3AD203B41FA5}"/>
                  </a:extLst>
                </a:gridCol>
                <a:gridCol w="986650">
                  <a:extLst>
                    <a:ext uri="{9D8B030D-6E8A-4147-A177-3AD203B41FA5}"/>
                  </a:extLst>
                </a:gridCol>
                <a:gridCol w="986650">
                  <a:extLst>
                    <a:ext uri="{9D8B030D-6E8A-4147-A177-3AD203B41FA5}"/>
                  </a:extLst>
                </a:gridCol>
                <a:gridCol w="1563407">
                  <a:extLst>
                    <a:ext uri="{9D8B030D-6E8A-4147-A177-3AD203B41FA5}"/>
                  </a:extLst>
                </a:gridCol>
                <a:gridCol w="1645024">
                  <a:extLst>
                    <a:ext uri="{9D8B030D-6E8A-4147-A177-3AD203B41FA5}"/>
                  </a:extLst>
                </a:gridCol>
                <a:gridCol w="2221778">
                  <a:extLst>
                    <a:ext uri="{9D8B030D-6E8A-4147-A177-3AD203B41FA5}"/>
                  </a:extLst>
                </a:gridCol>
              </a:tblGrid>
              <a:tr h="960191">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知识点</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u="none" strike="noStrike" cap="none" normalizeH="0" baseline="0" dirty="0" smtClean="0">
                          <a:ln>
                            <a:noFill/>
                          </a:ln>
                          <a:effectLst/>
                        </a:rPr>
                        <a:t>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知识　</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u="none" strike="noStrike" cap="none" normalizeH="0" baseline="0" dirty="0" smtClean="0">
                          <a:ln>
                            <a:noFill/>
                          </a:ln>
                          <a:effectLst/>
                        </a:rPr>
                        <a:t>B</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理解</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u="none" strike="noStrike" cap="none" normalizeH="0" baseline="0" dirty="0" smtClean="0">
                          <a:ln>
                            <a:noFill/>
                          </a:ln>
                          <a:effectLst/>
                        </a:rPr>
                        <a:t>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对知识的应用</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u="none" strike="noStrike" cap="none" normalizeH="0" baseline="0" dirty="0" smtClean="0">
                          <a:ln>
                            <a:noFill/>
                          </a:ln>
                          <a:effectLst/>
                        </a:rPr>
                        <a:t>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对理解的应用</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u="none" strike="noStrike" cap="none" normalizeH="0" baseline="0" dirty="0" smtClean="0">
                          <a:ln>
                            <a:noFill/>
                          </a:ln>
                          <a:effectLst/>
                        </a:rPr>
                        <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u="none" strike="noStrike" cap="none" normalizeH="0" baseline="0" dirty="0" smtClean="0">
                          <a:ln>
                            <a:noFill/>
                          </a:ln>
                          <a:effectLst/>
                        </a:rPr>
                        <a:t>批判与创新</a:t>
                      </a:r>
                      <a:endParaRPr kumimoji="0" lang="zh-CN" altLang="en-US" sz="1800" b="0" i="0" u="none" strike="noStrike" cap="none" normalizeH="0" baseline="0" dirty="0" smtClean="0">
                        <a:ln>
                          <a:noFill/>
                        </a:ln>
                        <a:solidFill>
                          <a:schemeClr val="tx1"/>
                        </a:solidFill>
                        <a:effectLst/>
                        <a:latin typeface="华文仿宋" panose="02010600040101010101" pitchFamily="2" charset="-122"/>
                        <a:ea typeface="华文仿宋" panose="02010600040101010101" pitchFamily="2" charset="-122"/>
                      </a:endParaRPr>
                    </a:p>
                  </a:txBody>
                  <a:tcPr horzOverflow="overflow"/>
                </a:tc>
                <a:extLst>
                  <a:ext uri="{0D108BD9-81ED-4DB2-BD59-A6C34878D82A}"/>
                </a:extLst>
              </a:tr>
              <a:tr h="422725">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200" u="none" strike="noStrike" cap="none" normalizeH="0" baseline="0" dirty="0" smtClean="0">
                          <a:ln>
                            <a:noFill/>
                          </a:ln>
                          <a:effectLst/>
                        </a:rPr>
                        <a:t>1</a:t>
                      </a:r>
                      <a:endParaRPr kumimoji="0" lang="en-US" altLang="zh-CN"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extLst>
                  <a:ext uri="{0D108BD9-81ED-4DB2-BD59-A6C34878D82A}"/>
                </a:extLst>
              </a:tr>
              <a:tr h="422725">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200" u="none" strike="noStrike" cap="none" normalizeH="0" baseline="0" dirty="0" smtClean="0">
                          <a:ln>
                            <a:noFill/>
                          </a:ln>
                          <a:effectLst/>
                        </a:rPr>
                        <a:t>2</a:t>
                      </a:r>
                      <a:endParaRPr kumimoji="0" lang="en-US" altLang="zh-CN"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extLst>
                  <a:ext uri="{0D108BD9-81ED-4DB2-BD59-A6C34878D82A}"/>
                </a:extLst>
              </a:tr>
              <a:tr h="422725">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200" u="none" strike="noStrike" cap="none" normalizeH="0" baseline="0" dirty="0" smtClean="0">
                          <a:ln>
                            <a:noFill/>
                          </a:ln>
                          <a:effectLst/>
                        </a:rPr>
                        <a:t>3</a:t>
                      </a:r>
                      <a:endParaRPr kumimoji="0" lang="en-US" altLang="zh-CN"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extLst>
                  <a:ext uri="{0D108BD9-81ED-4DB2-BD59-A6C34878D82A}"/>
                </a:extLst>
              </a:tr>
              <a:tr h="569048">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200" u="none" strike="noStrike" cap="none" normalizeH="0" baseline="0" dirty="0" smtClean="0">
                          <a:ln>
                            <a:noFill/>
                          </a:ln>
                          <a:effectLst/>
                        </a:rPr>
                        <a:t>…</a:t>
                      </a: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tc>
                <a:tc>
                  <a:txBody>
                    <a:bodyPr/>
                    <a:lstStyle>
                      <a:lvl1pPr>
                        <a:spcBef>
                          <a:spcPct val="20000"/>
                        </a:spcBef>
                        <a:defRPr sz="2200">
                          <a:solidFill>
                            <a:schemeClr val="tx1"/>
                          </a:solidFill>
                          <a:latin typeface="Arial" panose="020B0604020202020204" pitchFamily="34" charset="0"/>
                          <a:ea typeface="黑体" panose="02010609060101010101" pitchFamily="49" charset="-122"/>
                          <a:cs typeface="黑体" panose="02010609060101010101" pitchFamily="49" charset="-122"/>
                        </a:defRPr>
                      </a:lvl1pPr>
                      <a:lvl2pPr marL="742950" indent="-285750">
                        <a:spcBef>
                          <a:spcPct val="20000"/>
                        </a:spcBef>
                        <a:defRPr sz="2000">
                          <a:solidFill>
                            <a:schemeClr val="tx1"/>
                          </a:solidFill>
                          <a:latin typeface="Arial" panose="020B0604020202020204" pitchFamily="34" charset="0"/>
                          <a:ea typeface="黑体" panose="02010609060101010101" pitchFamily="49" charset="-122"/>
                          <a:cs typeface="黑体" panose="02010609060101010101" pitchFamily="49" charset="-122"/>
                        </a:defRPr>
                      </a:lvl2pPr>
                      <a:lvl3pPr marL="1143000" indent="-228600">
                        <a:spcBef>
                          <a:spcPct val="20000"/>
                        </a:spcBef>
                        <a:defRPr>
                          <a:solidFill>
                            <a:schemeClr val="tx1"/>
                          </a:solidFill>
                          <a:latin typeface="Arial" panose="020B0604020202020204" pitchFamily="34" charset="0"/>
                          <a:ea typeface="黑体" panose="02010609060101010101" pitchFamily="49" charset="-122"/>
                          <a:cs typeface="黑体" panose="02010609060101010101" pitchFamily="49" charset="-122"/>
                        </a:defRPr>
                      </a:lvl3pPr>
                      <a:lvl4pPr marL="1600200" indent="-228600">
                        <a:spcBef>
                          <a:spcPct val="20000"/>
                        </a:spcBef>
                        <a:defRPr sz="1600">
                          <a:solidFill>
                            <a:schemeClr val="tx1"/>
                          </a:solidFill>
                          <a:latin typeface="Arial" panose="020B0604020202020204" pitchFamily="34" charset="0"/>
                          <a:ea typeface="黑体" panose="02010609060101010101" pitchFamily="49" charset="-122"/>
                          <a:cs typeface="黑体" panose="02010609060101010101" pitchFamily="49" charset="-122"/>
                        </a:defRPr>
                      </a:lvl4pPr>
                      <a:lvl5pPr marL="2057400" indent="-228600">
                        <a:spcBef>
                          <a:spcPct val="20000"/>
                        </a:spcBef>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5pPr>
                      <a:lvl6pPr marL="25146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6pPr>
                      <a:lvl7pPr marL="29718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7pPr>
                      <a:lvl8pPr marL="34290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8pPr>
                      <a:lvl9pPr marL="3886200" indent="-228600" eaLnBrk="0" fontAlgn="base" hangingPunct="0">
                        <a:spcBef>
                          <a:spcPct val="20000"/>
                        </a:spcBef>
                        <a:spcAft>
                          <a:spcPct val="0"/>
                        </a:spcAft>
                        <a:defRPr sz="1400">
                          <a:solidFill>
                            <a:schemeClr val="tx1"/>
                          </a:solidFill>
                          <a:latin typeface="Arial" panose="020B0604020202020204" pitchFamily="34" charset="0"/>
                          <a:ea typeface="黑体" panose="02010609060101010101" pitchFamily="49" charset="-122"/>
                          <a:cs typeface="黑体" panose="02010609060101010101" pitchFamily="49"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horzOverflow="overflow"/>
                </a:tc>
                <a:extLst>
                  <a:ext uri="{0D108BD9-81ED-4DB2-BD59-A6C34878D82A}"/>
                </a:extLst>
              </a:tr>
            </a:tbl>
          </a:graphicData>
        </a:graphic>
      </p:graphicFrame>
      <p:sp>
        <p:nvSpPr>
          <p:cNvPr id="176142" name="矩形 19"/>
          <p:cNvSpPr>
            <a:spLocks noChangeArrowheads="1"/>
          </p:cNvSpPr>
          <p:nvPr/>
        </p:nvSpPr>
        <p:spPr bwMode="auto">
          <a:xfrm>
            <a:off x="1114425" y="1930400"/>
            <a:ext cx="7581900" cy="368300"/>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试题的类型：选择、填空、简答、计算、问答、案例、综合分析等；　　</a:t>
            </a:r>
          </a:p>
        </p:txBody>
      </p:sp>
      <p:sp>
        <p:nvSpPr>
          <p:cNvPr id="176143" name="矩形 20"/>
          <p:cNvSpPr>
            <a:spLocks noChangeArrowheads="1"/>
          </p:cNvSpPr>
          <p:nvPr/>
        </p:nvSpPr>
        <p:spPr bwMode="auto">
          <a:xfrm>
            <a:off x="1114425" y="2432050"/>
            <a:ext cx="1801813" cy="369888"/>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试题的层次性：</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8178" name="图片 1"/>
          <p:cNvPicPr>
            <a:picLocks noChangeAspect="1"/>
          </p:cNvPicPr>
          <p:nvPr/>
        </p:nvPicPr>
        <p:blipFill>
          <a:blip r:embed="rId3"/>
          <a:srcRect t="91995"/>
          <a:stretch>
            <a:fillRect/>
          </a:stretch>
        </p:blipFill>
        <p:spPr bwMode="auto">
          <a:xfrm>
            <a:off x="-11113" y="4763"/>
            <a:ext cx="9155113" cy="544512"/>
          </a:xfrm>
          <a:prstGeom prst="rect">
            <a:avLst/>
          </a:prstGeom>
          <a:noFill/>
          <a:ln w="9525">
            <a:noFill/>
            <a:miter lim="800000"/>
            <a:headEnd/>
            <a:tailEnd/>
          </a:ln>
        </p:spPr>
      </p:pic>
      <p:pic>
        <p:nvPicPr>
          <p:cNvPr id="178179" name="图片 2"/>
          <p:cNvPicPr>
            <a:picLocks noChangeAspect="1"/>
          </p:cNvPicPr>
          <p:nvPr/>
        </p:nvPicPr>
        <p:blipFill>
          <a:blip r:embed="rId3"/>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好课标准</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784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7950200" y="11113"/>
            <a:ext cx="201613" cy="234950"/>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05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8185"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78186" name="图片 9"/>
          <p:cNvPicPr>
            <a:picLocks noChangeAspect="1"/>
          </p:cNvPicPr>
          <p:nvPr/>
        </p:nvPicPr>
        <p:blipFill>
          <a:blip r:embed="rId4"/>
          <a:srcRect/>
          <a:stretch>
            <a:fillRect/>
          </a:stretch>
        </p:blipFill>
        <p:spPr bwMode="auto">
          <a:xfrm>
            <a:off x="8696325" y="6389688"/>
            <a:ext cx="446088" cy="446087"/>
          </a:xfrm>
          <a:prstGeom prst="rect">
            <a:avLst/>
          </a:prstGeom>
          <a:noFill/>
          <a:ln w="9525">
            <a:noFill/>
            <a:miter lim="800000"/>
            <a:headEnd/>
            <a:tailEnd/>
          </a:ln>
        </p:spPr>
      </p:pic>
      <p:sp>
        <p:nvSpPr>
          <p:cNvPr id="178187" name="矩形 10"/>
          <p:cNvSpPr>
            <a:spLocks noChangeArrowheads="1"/>
          </p:cNvSpPr>
          <p:nvPr/>
        </p:nvSpPr>
        <p:spPr bwMode="auto">
          <a:xfrm>
            <a:off x="347663" y="692150"/>
            <a:ext cx="5897562" cy="400050"/>
          </a:xfrm>
          <a:prstGeom prst="rect">
            <a:avLst/>
          </a:prstGeom>
          <a:noFill/>
          <a:ln w="9525">
            <a:noFill/>
            <a:miter lim="800000"/>
            <a:headEnd/>
            <a:tailEnd/>
          </a:ln>
        </p:spPr>
        <p:txBody>
          <a:bodyPr>
            <a:spAutoFit/>
          </a:bodyPr>
          <a:lstStyle/>
          <a:p>
            <a:r>
              <a:rPr lang="zh-CN" altLang="zh-CN" sz="2000">
                <a:solidFill>
                  <a:srgbClr val="000000"/>
                </a:solidFill>
                <a:latin typeface="Calibri" pitchFamily="34" charset="0"/>
                <a:ea typeface="微软雅黑" pitchFamily="34" charset="-122"/>
                <a:cs typeface="Times New Roman" pitchFamily="18" charset="0"/>
              </a:rPr>
              <a:t>大学课堂教学</a:t>
            </a:r>
            <a:r>
              <a:rPr lang="zh-CN" altLang="en-US" sz="2000">
                <a:solidFill>
                  <a:srgbClr val="000000"/>
                </a:solidFill>
                <a:latin typeface="Calibri" pitchFamily="34" charset="0"/>
                <a:ea typeface="微软雅黑" pitchFamily="34" charset="-122"/>
                <a:cs typeface="Times New Roman" pitchFamily="18" charset="0"/>
              </a:rPr>
              <a:t>策略</a:t>
            </a:r>
            <a:r>
              <a:rPr lang="zh-CN" altLang="zh-CN" sz="2000">
                <a:solidFill>
                  <a:srgbClr val="000000"/>
                </a:solidFill>
                <a:latin typeface="Calibri" pitchFamily="34" charset="0"/>
                <a:ea typeface="微软雅黑" pitchFamily="34" charset="-122"/>
                <a:cs typeface="Times New Roman" pitchFamily="18" charset="0"/>
              </a:rPr>
              <a:t>探讨</a:t>
            </a:r>
            <a:endParaRPr lang="zh-CN" altLang="en-US" sz="2000">
              <a:solidFill>
                <a:srgbClr val="000000"/>
              </a:solidFill>
              <a:latin typeface="Calibri" pitchFamily="34" charset="0"/>
              <a:ea typeface="微软雅黑" pitchFamily="34" charset="-122"/>
              <a:cs typeface="Times New Roman" pitchFamily="18" charset="0"/>
            </a:endParaRPr>
          </a:p>
        </p:txBody>
      </p:sp>
      <p:sp>
        <p:nvSpPr>
          <p:cNvPr id="178188" name="Rectangle 4"/>
          <p:cNvSpPr txBox="1">
            <a:spLocks noChangeArrowheads="1"/>
          </p:cNvSpPr>
          <p:nvPr/>
        </p:nvSpPr>
        <p:spPr bwMode="auto">
          <a:xfrm>
            <a:off x="539750" y="1301750"/>
            <a:ext cx="8064500" cy="400050"/>
          </a:xfrm>
          <a:prstGeom prst="rect">
            <a:avLst/>
          </a:prstGeom>
          <a:noFill/>
          <a:ln w="9525">
            <a:noFill/>
            <a:miter lim="800000"/>
            <a:headEnd/>
            <a:tailEnd/>
          </a:ln>
        </p:spPr>
        <p:txBody>
          <a:bodyPr>
            <a:spAutoFit/>
          </a:bodyPr>
          <a:lstStyle/>
          <a:p>
            <a:r>
              <a:rPr lang="zh-CN" altLang="en-US" sz="2000">
                <a:latin typeface="微软雅黑" pitchFamily="34" charset="-122"/>
                <a:ea typeface="微软雅黑" pitchFamily="34" charset="-122"/>
              </a:rPr>
              <a:t>　（</a:t>
            </a:r>
            <a:r>
              <a:rPr lang="en-US" altLang="zh-CN" sz="2000">
                <a:latin typeface="微软雅黑" pitchFamily="34" charset="-122"/>
                <a:ea typeface="微软雅黑" pitchFamily="34" charset="-122"/>
              </a:rPr>
              <a:t>5</a:t>
            </a:r>
            <a:r>
              <a:rPr lang="zh-CN" altLang="en-US" sz="2000">
                <a:latin typeface="微软雅黑" pitchFamily="34" charset="-122"/>
                <a:ea typeface="微软雅黑" pitchFamily="34" charset="-122"/>
              </a:rPr>
              <a:t>）考试的评价　　</a:t>
            </a:r>
          </a:p>
        </p:txBody>
      </p:sp>
      <p:sp>
        <p:nvSpPr>
          <p:cNvPr id="19" name="Oval 65"/>
          <p:cNvSpPr>
            <a:spLocks noChangeArrowheads="1"/>
          </p:cNvSpPr>
          <p:nvPr/>
        </p:nvSpPr>
        <p:spPr bwMode="auto">
          <a:xfrm flipV="1">
            <a:off x="938213" y="5729288"/>
            <a:ext cx="4159250" cy="19843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宋体"/>
            </a:endParaRPr>
          </a:p>
        </p:txBody>
      </p:sp>
      <p:sp>
        <p:nvSpPr>
          <p:cNvPr id="22" name="圆角矩形 21"/>
          <p:cNvSpPr/>
          <p:nvPr/>
        </p:nvSpPr>
        <p:spPr>
          <a:xfrm>
            <a:off x="1379538" y="1984375"/>
            <a:ext cx="6170612" cy="3768725"/>
          </a:xfrm>
          <a:prstGeom prst="roundRect">
            <a:avLst>
              <a:gd name="adj" fmla="val 6397"/>
            </a:avLst>
          </a:prstGeom>
          <a:gradFill flip="none" rotWithShape="1">
            <a:gsLst>
              <a:gs pos="0">
                <a:sysClr val="window" lastClr="FFFFFF">
                  <a:lumMod val="85000"/>
                </a:sysClr>
              </a:gs>
              <a:gs pos="6000">
                <a:sysClr val="window" lastClr="FFFFFF"/>
              </a:gs>
              <a:gs pos="100000">
                <a:sysClr val="window" lastClr="FFFFFF">
                  <a:lumMod val="95000"/>
                  <a:shade val="100000"/>
                  <a:satMod val="115000"/>
                </a:sysClr>
              </a:gs>
            </a:gsLst>
            <a:lin ang="5400000" scaled="1"/>
            <a:tileRect/>
          </a:gradFill>
          <a:ln w="19050" cap="flat" cmpd="sng" algn="ctr">
            <a:solidFill>
              <a:sysClr val="window" lastClr="FFFFFF">
                <a:lumMod val="95000"/>
              </a:sysClr>
            </a:solid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3" name="椭圆 22"/>
          <p:cNvSpPr/>
          <p:nvPr/>
        </p:nvSpPr>
        <p:spPr>
          <a:xfrm>
            <a:off x="4346575" y="2035175"/>
            <a:ext cx="238125" cy="238125"/>
          </a:xfrm>
          <a:prstGeom prst="ellipse">
            <a:avLst/>
          </a:prstGeom>
          <a:solidFill>
            <a:sysClr val="window" lastClr="FFFFFF"/>
          </a:solidFill>
          <a:ln w="25400" cap="flat" cmpd="sng" algn="ctr">
            <a:solidFill>
              <a:sysClr val="windowText" lastClr="000000">
                <a:lumMod val="50000"/>
                <a:lumOff val="50000"/>
              </a:sysClr>
            </a:solidFill>
            <a:prstDash val="solid"/>
          </a:ln>
          <a:effectLst>
            <a:outerShdw blurRad="63500" sx="102000" sy="102000" algn="ctr"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4" name="任意多边形 23"/>
          <p:cNvSpPr/>
          <p:nvPr/>
        </p:nvSpPr>
        <p:spPr>
          <a:xfrm rot="840435">
            <a:off x="4479925" y="1460500"/>
            <a:ext cx="850900" cy="868363"/>
          </a:xfrm>
          <a:custGeom>
            <a:avLst/>
            <a:gdLst>
              <a:gd name="connsiteX0" fmla="*/ 0 w 983848"/>
              <a:gd name="connsiteY0" fmla="*/ 520861 h 694481"/>
              <a:gd name="connsiteX1" fmla="*/ 81023 w 983848"/>
              <a:gd name="connsiteY1" fmla="*/ 694481 h 694481"/>
              <a:gd name="connsiteX2" fmla="*/ 983848 w 983848"/>
              <a:gd name="connsiteY2" fmla="*/ 0 h 694481"/>
              <a:gd name="connsiteX3" fmla="*/ 23149 w 983848"/>
              <a:gd name="connsiteY3" fmla="*/ 416689 h 694481"/>
              <a:gd name="connsiteX0" fmla="*/ 11374 w 995314"/>
              <a:gd name="connsiteY0" fmla="*/ 520861 h 715801"/>
              <a:gd name="connsiteX1" fmla="*/ 92397 w 995314"/>
              <a:gd name="connsiteY1" fmla="*/ 694481 h 715801"/>
              <a:gd name="connsiteX2" fmla="*/ 995222 w 995314"/>
              <a:gd name="connsiteY2" fmla="*/ 0 h 715801"/>
              <a:gd name="connsiteX3" fmla="*/ 34523 w 995314"/>
              <a:gd name="connsiteY3" fmla="*/ 416689 h 715801"/>
              <a:gd name="connsiteX0" fmla="*/ 11374 w 1055178"/>
              <a:gd name="connsiteY0" fmla="*/ 538036 h 732976"/>
              <a:gd name="connsiteX1" fmla="*/ 92397 w 1055178"/>
              <a:gd name="connsiteY1" fmla="*/ 711656 h 732976"/>
              <a:gd name="connsiteX2" fmla="*/ 995222 w 1055178"/>
              <a:gd name="connsiteY2" fmla="*/ 17175 h 732976"/>
              <a:gd name="connsiteX3" fmla="*/ 34523 w 1055178"/>
              <a:gd name="connsiteY3" fmla="*/ 433864 h 732976"/>
              <a:gd name="connsiteX0" fmla="*/ 11374 w 1062114"/>
              <a:gd name="connsiteY0" fmla="*/ 522125 h 717065"/>
              <a:gd name="connsiteX1" fmla="*/ 92397 w 1062114"/>
              <a:gd name="connsiteY1" fmla="*/ 695745 h 717065"/>
              <a:gd name="connsiteX2" fmla="*/ 995222 w 1062114"/>
              <a:gd name="connsiteY2" fmla="*/ 1264 h 717065"/>
              <a:gd name="connsiteX3" fmla="*/ 34523 w 1062114"/>
              <a:gd name="connsiteY3" fmla="*/ 417953 h 717065"/>
              <a:gd name="connsiteX0" fmla="*/ 11374 w 1000468"/>
              <a:gd name="connsiteY0" fmla="*/ 552460 h 747400"/>
              <a:gd name="connsiteX1" fmla="*/ 92397 w 1000468"/>
              <a:gd name="connsiteY1" fmla="*/ 726080 h 747400"/>
              <a:gd name="connsiteX2" fmla="*/ 995222 w 1000468"/>
              <a:gd name="connsiteY2" fmla="*/ 31599 h 747400"/>
              <a:gd name="connsiteX3" fmla="*/ 34523 w 1000468"/>
              <a:gd name="connsiteY3" fmla="*/ 448288 h 747400"/>
              <a:gd name="connsiteX0" fmla="*/ 2197 w 853539"/>
              <a:gd name="connsiteY0" fmla="*/ 684941 h 888340"/>
              <a:gd name="connsiteX1" fmla="*/ 83220 w 853539"/>
              <a:gd name="connsiteY1" fmla="*/ 858561 h 888340"/>
              <a:gd name="connsiteX2" fmla="*/ 847148 w 853539"/>
              <a:gd name="connsiteY2" fmla="*/ 25183 h 888340"/>
              <a:gd name="connsiteX3" fmla="*/ 25346 w 853539"/>
              <a:gd name="connsiteY3" fmla="*/ 580769 h 888340"/>
              <a:gd name="connsiteX0" fmla="*/ 2197 w 852410"/>
              <a:gd name="connsiteY0" fmla="*/ 691557 h 894956"/>
              <a:gd name="connsiteX1" fmla="*/ 83220 w 852410"/>
              <a:gd name="connsiteY1" fmla="*/ 865177 h 894956"/>
              <a:gd name="connsiteX2" fmla="*/ 847148 w 852410"/>
              <a:gd name="connsiteY2" fmla="*/ 31799 h 894956"/>
              <a:gd name="connsiteX3" fmla="*/ 25346 w 852410"/>
              <a:gd name="connsiteY3" fmla="*/ 587385 h 894956"/>
              <a:gd name="connsiteX0" fmla="*/ 0 w 850213"/>
              <a:gd name="connsiteY0" fmla="*/ 691557 h 869018"/>
              <a:gd name="connsiteX1" fmla="*/ 81023 w 850213"/>
              <a:gd name="connsiteY1" fmla="*/ 865177 h 869018"/>
              <a:gd name="connsiteX2" fmla="*/ 844951 w 850213"/>
              <a:gd name="connsiteY2" fmla="*/ 31799 h 869018"/>
              <a:gd name="connsiteX3" fmla="*/ 23149 w 850213"/>
              <a:gd name="connsiteY3" fmla="*/ 587385 h 869018"/>
            </a:gdLst>
            <a:ahLst/>
            <a:cxnLst>
              <a:cxn ang="0">
                <a:pos x="connsiteX0" y="connsiteY0"/>
              </a:cxn>
              <a:cxn ang="0">
                <a:pos x="connsiteX1" y="connsiteY1"/>
              </a:cxn>
              <a:cxn ang="0">
                <a:pos x="connsiteX2" y="connsiteY2"/>
              </a:cxn>
              <a:cxn ang="0">
                <a:pos x="connsiteX3" y="connsiteY3"/>
              </a:cxn>
            </a:cxnLst>
            <a:rect l="l" t="t" r="r" b="b"/>
            <a:pathLst>
              <a:path w="850213" h="869018">
                <a:moveTo>
                  <a:pt x="0" y="691557"/>
                </a:moveTo>
                <a:cubicBezTo>
                  <a:pt x="27008" y="749430"/>
                  <a:pt x="-13503" y="801517"/>
                  <a:pt x="81023" y="865177"/>
                </a:cubicBezTo>
                <a:cubicBezTo>
                  <a:pt x="175549" y="928837"/>
                  <a:pt x="771644" y="182271"/>
                  <a:pt x="844951" y="31799"/>
                </a:cubicBezTo>
                <a:cubicBezTo>
                  <a:pt x="918258" y="-118673"/>
                  <a:pt x="204486" y="298018"/>
                  <a:pt x="23149" y="587385"/>
                </a:cubicBezTo>
              </a:path>
            </a:pathLst>
          </a:custGeom>
          <a:noFill/>
          <a:ln w="25400" cap="flat" cmpd="sng" algn="ctr">
            <a:solidFill>
              <a:sysClr val="window" lastClr="FFFFFF">
                <a:lumMod val="75000"/>
              </a:sysClr>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5" name="任意多边形 24"/>
          <p:cNvSpPr/>
          <p:nvPr/>
        </p:nvSpPr>
        <p:spPr>
          <a:xfrm>
            <a:off x="4422775" y="1368425"/>
            <a:ext cx="849313" cy="868363"/>
          </a:xfrm>
          <a:custGeom>
            <a:avLst/>
            <a:gdLst>
              <a:gd name="connsiteX0" fmla="*/ 0 w 983848"/>
              <a:gd name="connsiteY0" fmla="*/ 520861 h 694481"/>
              <a:gd name="connsiteX1" fmla="*/ 81023 w 983848"/>
              <a:gd name="connsiteY1" fmla="*/ 694481 h 694481"/>
              <a:gd name="connsiteX2" fmla="*/ 983848 w 983848"/>
              <a:gd name="connsiteY2" fmla="*/ 0 h 694481"/>
              <a:gd name="connsiteX3" fmla="*/ 23149 w 983848"/>
              <a:gd name="connsiteY3" fmla="*/ 416689 h 694481"/>
              <a:gd name="connsiteX0" fmla="*/ 11374 w 995314"/>
              <a:gd name="connsiteY0" fmla="*/ 520861 h 715801"/>
              <a:gd name="connsiteX1" fmla="*/ 92397 w 995314"/>
              <a:gd name="connsiteY1" fmla="*/ 694481 h 715801"/>
              <a:gd name="connsiteX2" fmla="*/ 995222 w 995314"/>
              <a:gd name="connsiteY2" fmla="*/ 0 h 715801"/>
              <a:gd name="connsiteX3" fmla="*/ 34523 w 995314"/>
              <a:gd name="connsiteY3" fmla="*/ 416689 h 715801"/>
              <a:gd name="connsiteX0" fmla="*/ 11374 w 1055178"/>
              <a:gd name="connsiteY0" fmla="*/ 538036 h 732976"/>
              <a:gd name="connsiteX1" fmla="*/ 92397 w 1055178"/>
              <a:gd name="connsiteY1" fmla="*/ 711656 h 732976"/>
              <a:gd name="connsiteX2" fmla="*/ 995222 w 1055178"/>
              <a:gd name="connsiteY2" fmla="*/ 17175 h 732976"/>
              <a:gd name="connsiteX3" fmla="*/ 34523 w 1055178"/>
              <a:gd name="connsiteY3" fmla="*/ 433864 h 732976"/>
              <a:gd name="connsiteX0" fmla="*/ 11374 w 1062114"/>
              <a:gd name="connsiteY0" fmla="*/ 522125 h 717065"/>
              <a:gd name="connsiteX1" fmla="*/ 92397 w 1062114"/>
              <a:gd name="connsiteY1" fmla="*/ 695745 h 717065"/>
              <a:gd name="connsiteX2" fmla="*/ 995222 w 1062114"/>
              <a:gd name="connsiteY2" fmla="*/ 1264 h 717065"/>
              <a:gd name="connsiteX3" fmla="*/ 34523 w 1062114"/>
              <a:gd name="connsiteY3" fmla="*/ 417953 h 717065"/>
              <a:gd name="connsiteX0" fmla="*/ 11374 w 1000468"/>
              <a:gd name="connsiteY0" fmla="*/ 552460 h 747400"/>
              <a:gd name="connsiteX1" fmla="*/ 92397 w 1000468"/>
              <a:gd name="connsiteY1" fmla="*/ 726080 h 747400"/>
              <a:gd name="connsiteX2" fmla="*/ 995222 w 1000468"/>
              <a:gd name="connsiteY2" fmla="*/ 31599 h 747400"/>
              <a:gd name="connsiteX3" fmla="*/ 34523 w 1000468"/>
              <a:gd name="connsiteY3" fmla="*/ 448288 h 747400"/>
              <a:gd name="connsiteX0" fmla="*/ 2197 w 853539"/>
              <a:gd name="connsiteY0" fmla="*/ 684941 h 888340"/>
              <a:gd name="connsiteX1" fmla="*/ 83220 w 853539"/>
              <a:gd name="connsiteY1" fmla="*/ 858561 h 888340"/>
              <a:gd name="connsiteX2" fmla="*/ 847148 w 853539"/>
              <a:gd name="connsiteY2" fmla="*/ 25183 h 888340"/>
              <a:gd name="connsiteX3" fmla="*/ 25346 w 853539"/>
              <a:gd name="connsiteY3" fmla="*/ 580769 h 888340"/>
              <a:gd name="connsiteX0" fmla="*/ 2197 w 852410"/>
              <a:gd name="connsiteY0" fmla="*/ 691557 h 894956"/>
              <a:gd name="connsiteX1" fmla="*/ 83220 w 852410"/>
              <a:gd name="connsiteY1" fmla="*/ 865177 h 894956"/>
              <a:gd name="connsiteX2" fmla="*/ 847148 w 852410"/>
              <a:gd name="connsiteY2" fmla="*/ 31799 h 894956"/>
              <a:gd name="connsiteX3" fmla="*/ 25346 w 852410"/>
              <a:gd name="connsiteY3" fmla="*/ 587385 h 894956"/>
              <a:gd name="connsiteX0" fmla="*/ 0 w 850213"/>
              <a:gd name="connsiteY0" fmla="*/ 691557 h 869018"/>
              <a:gd name="connsiteX1" fmla="*/ 81023 w 850213"/>
              <a:gd name="connsiteY1" fmla="*/ 865177 h 869018"/>
              <a:gd name="connsiteX2" fmla="*/ 844951 w 850213"/>
              <a:gd name="connsiteY2" fmla="*/ 31799 h 869018"/>
              <a:gd name="connsiteX3" fmla="*/ 23149 w 850213"/>
              <a:gd name="connsiteY3" fmla="*/ 587385 h 869018"/>
            </a:gdLst>
            <a:ahLst/>
            <a:cxnLst>
              <a:cxn ang="0">
                <a:pos x="connsiteX0" y="connsiteY0"/>
              </a:cxn>
              <a:cxn ang="0">
                <a:pos x="connsiteX1" y="connsiteY1"/>
              </a:cxn>
              <a:cxn ang="0">
                <a:pos x="connsiteX2" y="connsiteY2"/>
              </a:cxn>
              <a:cxn ang="0">
                <a:pos x="connsiteX3" y="connsiteY3"/>
              </a:cxn>
            </a:cxnLst>
            <a:rect l="l" t="t" r="r" b="b"/>
            <a:pathLst>
              <a:path w="850213" h="869018">
                <a:moveTo>
                  <a:pt x="0" y="691557"/>
                </a:moveTo>
                <a:cubicBezTo>
                  <a:pt x="27008" y="749430"/>
                  <a:pt x="-13503" y="801517"/>
                  <a:pt x="81023" y="865177"/>
                </a:cubicBezTo>
                <a:cubicBezTo>
                  <a:pt x="175549" y="928837"/>
                  <a:pt x="771644" y="182271"/>
                  <a:pt x="844951" y="31799"/>
                </a:cubicBezTo>
                <a:cubicBezTo>
                  <a:pt x="918258" y="-118673"/>
                  <a:pt x="204486" y="298018"/>
                  <a:pt x="23149" y="587385"/>
                </a:cubicBezTo>
              </a:path>
            </a:pathLst>
          </a:custGeom>
          <a:noFill/>
          <a:ln w="25400" cap="flat" cmpd="sng" algn="ctr">
            <a:solidFill>
              <a:sysClr val="windowText" lastClr="000000">
                <a:lumMod val="65000"/>
                <a:lumOff val="35000"/>
              </a:sysClr>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7" name="矩形 26"/>
          <p:cNvSpPr/>
          <p:nvPr/>
        </p:nvSpPr>
        <p:spPr>
          <a:xfrm>
            <a:off x="1379538" y="2452688"/>
            <a:ext cx="6057900" cy="790575"/>
          </a:xfrm>
          <a:prstGeom prst="rect">
            <a:avLst/>
          </a:prstGeom>
          <a:solidFill>
            <a:srgbClr val="AC8236"/>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9" name="TextBox 35"/>
          <p:cNvSpPr txBox="1"/>
          <p:nvPr/>
        </p:nvSpPr>
        <p:spPr>
          <a:xfrm>
            <a:off x="1504950" y="2470150"/>
            <a:ext cx="5872163" cy="777875"/>
          </a:xfrm>
          <a:prstGeom prst="rect">
            <a:avLst/>
          </a:prstGeom>
          <a:noFill/>
        </p:spPr>
        <p:txBody>
          <a:bodyPr>
            <a:spAutoFit/>
          </a:bodyPr>
          <a:lstStyle/>
          <a:p>
            <a:pPr fontAlgn="auto">
              <a:lnSpc>
                <a:spcPct val="130000"/>
              </a:lnSpc>
              <a:spcBef>
                <a:spcPts val="0"/>
              </a:spcBef>
              <a:spcAft>
                <a:spcPts val="0"/>
              </a:spcAft>
              <a:defRPr/>
            </a:pPr>
            <a:r>
              <a:rPr lang="zh-CN" altLang="en-US" dirty="0">
                <a:solidFill>
                  <a:schemeClr val="bg1"/>
                </a:solidFill>
                <a:latin typeface="微软雅黑" panose="020B0503020204020204" pitchFamily="34" charset="-122"/>
                <a:ea typeface="微软雅黑" panose="020B0503020204020204" pitchFamily="34" charset="-122"/>
              </a:rPr>
              <a:t>评价是指根据考试分数，观察和报告被考试者的行为或作业的优点作出判断。</a:t>
            </a:r>
            <a:endParaRPr lang="en-US" altLang="zh-CN" kern="0" dirty="0">
              <a:solidFill>
                <a:schemeClr val="bg1"/>
              </a:solidFill>
              <a:latin typeface="微软雅黑" pitchFamily="34" charset="-122"/>
              <a:ea typeface="微软雅黑" pitchFamily="34" charset="-122"/>
            </a:endParaRPr>
          </a:p>
        </p:txBody>
      </p:sp>
      <p:sp>
        <p:nvSpPr>
          <p:cNvPr id="178196" name="TextBox 37"/>
          <p:cNvSpPr txBox="1">
            <a:spLocks noChangeArrowheads="1"/>
          </p:cNvSpPr>
          <p:nvPr/>
        </p:nvSpPr>
        <p:spPr bwMode="auto">
          <a:xfrm>
            <a:off x="1490663" y="3389313"/>
            <a:ext cx="5835650" cy="1525587"/>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在评价过程中，教师要通过试卷分析，确定在教的方面有哪些失误，在学的方面有什么问题，教师应总结经验教训，进而不断改进教学方法，促进教学相长。教师要把考试变成调节学生学习积极性的手段。</a:t>
            </a:r>
          </a:p>
        </p:txBody>
      </p:sp>
      <p:cxnSp>
        <p:nvCxnSpPr>
          <p:cNvPr id="31" name="直接连接符 30"/>
          <p:cNvCxnSpPr/>
          <p:nvPr/>
        </p:nvCxnSpPr>
        <p:spPr>
          <a:xfrm>
            <a:off x="1549400" y="5030788"/>
            <a:ext cx="5632450" cy="0"/>
          </a:xfrm>
          <a:prstGeom prst="line">
            <a:avLst/>
          </a:prstGeom>
          <a:noFill/>
          <a:ln w="12700" cap="flat" cmpd="sng" algn="ctr">
            <a:solidFill>
              <a:sysClr val="window" lastClr="FFFFFF">
                <a:lumMod val="50000"/>
              </a:sysClr>
            </a:solidFill>
            <a:prstDash val="sysDash"/>
          </a:ln>
          <a:effectLst>
            <a:outerShdw dist="12700" dir="5400000" sx="102000" sy="102000" algn="t" rotWithShape="0">
              <a:sysClr val="window" lastClr="FFFFFF"/>
            </a:outerShdw>
          </a:effectLst>
        </p:spPr>
      </p:cxnSp>
      <p:sp>
        <p:nvSpPr>
          <p:cNvPr id="178198" name="TextBox 40"/>
          <p:cNvSpPr txBox="1">
            <a:spLocks noChangeArrowheads="1"/>
          </p:cNvSpPr>
          <p:nvPr/>
        </p:nvSpPr>
        <p:spPr bwMode="auto">
          <a:xfrm>
            <a:off x="1549400" y="5135563"/>
            <a:ext cx="5834063" cy="415925"/>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教师要把考试变成调节学生学习积极性的手段。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01663"/>
            <a:ext cx="9144000" cy="6477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TextBox 37"/>
          <p:cNvSpPr txBox="1"/>
          <p:nvPr/>
        </p:nvSpPr>
        <p:spPr>
          <a:xfrm>
            <a:off x="479425" y="714375"/>
            <a:ext cx="3117850" cy="401638"/>
          </a:xfrm>
          <a:prstGeom prst="rect">
            <a:avLst/>
          </a:prstGeom>
          <a:noFill/>
        </p:spPr>
        <p:txBody>
          <a:bodyPr>
            <a:spAutoFit/>
          </a:bodyPr>
          <a:lstStyle/>
          <a:p>
            <a:pPr fontAlgn="auto">
              <a:spcBef>
                <a:spcPts val="0"/>
              </a:spcBef>
              <a:spcAft>
                <a:spcPts val="0"/>
              </a:spcAft>
              <a:defRP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数量上的变化</a:t>
            </a:r>
          </a:p>
        </p:txBody>
      </p:sp>
      <p:sp>
        <p:nvSpPr>
          <p:cNvPr id="114691" name="TextBox 37"/>
          <p:cNvSpPr txBox="1">
            <a:spLocks noChangeArrowheads="1"/>
          </p:cNvSpPr>
          <p:nvPr/>
        </p:nvSpPr>
        <p:spPr bwMode="auto">
          <a:xfrm>
            <a:off x="1403350" y="2111375"/>
            <a:ext cx="5892800" cy="417513"/>
          </a:xfrm>
          <a:prstGeom prst="rect">
            <a:avLst/>
          </a:prstGeom>
          <a:noFill/>
          <a:ln w="9525">
            <a:noFill/>
            <a:miter lim="800000"/>
            <a:headEnd/>
            <a:tailEnd/>
          </a:ln>
        </p:spPr>
        <p:txBody>
          <a:bodyPr>
            <a:spAutoFit/>
          </a:bodyPr>
          <a:lstStyle/>
          <a:p>
            <a:pPr>
              <a:lnSpc>
                <a:spcPct val="130000"/>
              </a:lnSpc>
            </a:pPr>
            <a:r>
              <a:rPr lang="zh-CN" altLang="en-US">
                <a:latin typeface="微软雅黑" pitchFamily="34" charset="-122"/>
                <a:ea typeface="微软雅黑" pitchFamily="34" charset="-122"/>
              </a:rPr>
              <a:t>按照美国高等教育专家马丁</a:t>
            </a:r>
            <a:r>
              <a:rPr lang="en-US" altLang="zh-CN">
                <a:latin typeface="微软雅黑" pitchFamily="34" charset="-122"/>
                <a:ea typeface="微软雅黑" pitchFamily="34" charset="-122"/>
              </a:rPr>
              <a:t>·</a:t>
            </a:r>
            <a:r>
              <a:rPr lang="zh-CN" altLang="en-US">
                <a:latin typeface="微软雅黑" pitchFamily="34" charset="-122"/>
                <a:ea typeface="微软雅黑" pitchFamily="34" charset="-122"/>
              </a:rPr>
              <a:t>德罗的观点：</a:t>
            </a:r>
          </a:p>
        </p:txBody>
      </p:sp>
      <p:grpSp>
        <p:nvGrpSpPr>
          <p:cNvPr id="2" name="组合 1"/>
          <p:cNvGrpSpPr>
            <a:grpSpLocks/>
          </p:cNvGrpSpPr>
          <p:nvPr/>
        </p:nvGrpSpPr>
        <p:grpSpPr bwMode="auto">
          <a:xfrm>
            <a:off x="279400" y="2163763"/>
            <a:ext cx="8094663" cy="3162300"/>
            <a:chOff x="279283" y="2163611"/>
            <a:chExt cx="8095283" cy="3161799"/>
          </a:xfrm>
        </p:grpSpPr>
        <p:sp>
          <p:nvSpPr>
            <p:cNvPr id="17" name="矩形 16"/>
            <p:cNvSpPr/>
            <p:nvPr/>
          </p:nvSpPr>
          <p:spPr>
            <a:xfrm>
              <a:off x="789653" y="2810486"/>
              <a:ext cx="7584913" cy="2514924"/>
            </a:xfrm>
            <a:prstGeom prst="rect">
              <a:avLst/>
            </a:prstGeom>
            <a:solidFill>
              <a:srgbClr val="0D3B84"/>
            </a:solidFill>
            <a:ln w="28575" cap="flat" cmpd="sng" algn="ctr">
              <a:noFill/>
              <a:prstDash val="solid"/>
            </a:ln>
            <a:effectLst>
              <a:outerShdw blurRad="44450" dist="27940" dir="5400000" algn="ctr">
                <a:srgbClr val="7A4D20"/>
              </a:outerShdw>
            </a:effectLst>
            <a:scene3d>
              <a:camera prst="orthographicFront">
                <a:rot lat="0" lon="0" rev="0"/>
              </a:camera>
              <a:lightRig rig="balanced" dir="t">
                <a:rot lat="0" lon="0" rev="8700000"/>
              </a:lightRig>
            </a:scene3d>
            <a:sp3d>
              <a:bevelT w="171450" h="6350"/>
            </a:sp3d>
          </p:spPr>
          <p:txBody>
            <a:bodyPr anchor="ctr"/>
            <a:lstStyle/>
            <a:p>
              <a:pPr algn="ctr" fontAlgn="auto">
                <a:spcBef>
                  <a:spcPts val="0"/>
                </a:spcBef>
                <a:spcAft>
                  <a:spcPts val="0"/>
                </a:spcAft>
                <a:defRPr/>
              </a:pPr>
              <a:endParaRPr lang="zh-CN" altLang="en-US" kern="0">
                <a:solidFill>
                  <a:srgbClr val="00B0F0"/>
                </a:solidFill>
                <a:latin typeface="+mn-lt"/>
                <a:ea typeface="+mn-ea"/>
              </a:endParaRPr>
            </a:p>
          </p:txBody>
        </p:sp>
        <p:sp>
          <p:nvSpPr>
            <p:cNvPr id="18" name="矩形 17"/>
            <p:cNvSpPr/>
            <p:nvPr/>
          </p:nvSpPr>
          <p:spPr>
            <a:xfrm>
              <a:off x="874642" y="3338175"/>
              <a:ext cx="7395141" cy="1903110"/>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0" name="矩形 19"/>
            <p:cNvSpPr/>
            <p:nvPr/>
          </p:nvSpPr>
          <p:spPr>
            <a:xfrm>
              <a:off x="874642" y="2911205"/>
              <a:ext cx="7395141" cy="2230085"/>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42" name="Rectangle 89"/>
            <p:cNvSpPr>
              <a:spLocks noChangeArrowheads="1"/>
            </p:cNvSpPr>
            <p:nvPr/>
          </p:nvSpPr>
          <p:spPr bwMode="auto">
            <a:xfrm>
              <a:off x="874642" y="3068343"/>
              <a:ext cx="7395141" cy="1893587"/>
            </a:xfrm>
            <a:prstGeom prst="rect">
              <a:avLst/>
            </a:prstGeom>
            <a:noFill/>
          </p:spPr>
          <p:txBody>
            <a:bodyPr>
              <a:spAutoFit/>
            </a:bodyPr>
            <a:lstStyle/>
            <a:p>
              <a:pPr fontAlgn="auto">
                <a:lnSpc>
                  <a:spcPct val="130000"/>
                </a:lnSpc>
                <a:spcBef>
                  <a:spcPts val="0"/>
                </a:spcBef>
                <a:spcAft>
                  <a:spcPts val="0"/>
                </a:spcAft>
                <a:defRPr/>
              </a:pPr>
              <a:r>
                <a:rPr lang="zh-CN" altLang="en-US" kern="0" dirty="0">
                  <a:solidFill>
                    <a:srgbClr val="595959"/>
                  </a:solidFill>
                  <a:latin typeface="微软雅黑" pitchFamily="34" charset="-122"/>
                  <a:ea typeface="微软雅黑" pitchFamily="34" charset="-122"/>
                </a:rPr>
                <a:t>                  </a:t>
              </a:r>
              <a:endParaRPr lang="en-US" altLang="zh-CN" kern="0" dirty="0">
                <a:solidFill>
                  <a:srgbClr val="595959"/>
                </a:solidFill>
                <a:latin typeface="微软雅黑" pitchFamily="34" charset="-122"/>
                <a:ea typeface="微软雅黑" pitchFamily="34" charset="-122"/>
              </a:endParaRPr>
            </a:p>
            <a:p>
              <a:pPr fontAlgn="auto">
                <a:lnSpc>
                  <a:spcPct val="130000"/>
                </a:lnSpc>
                <a:spcBef>
                  <a:spcPts val="0"/>
                </a:spcBef>
                <a:spcAft>
                  <a:spcPts val="0"/>
                </a:spcAft>
                <a:defRPr/>
              </a:pPr>
              <a:r>
                <a:rPr lang="zh-CN" altLang="en-US" kern="0" dirty="0">
                  <a:solidFill>
                    <a:srgbClr val="595959"/>
                  </a:solidFill>
                  <a:latin typeface="微软雅黑" pitchFamily="34" charset="-122"/>
                  <a:ea typeface="微软雅黑" pitchFamily="34" charset="-122"/>
                </a:rPr>
                <a:t> 　　　　　　　　　   </a:t>
              </a:r>
              <a:r>
                <a:rPr lang="en-US" altLang="zh-CN" kern="0" dirty="0">
                  <a:solidFill>
                    <a:srgbClr val="595959"/>
                  </a:solidFill>
                  <a:latin typeface="微软雅黑" pitchFamily="34" charset="-122"/>
                  <a:ea typeface="微软雅黑" pitchFamily="34" charset="-122"/>
                </a:rPr>
                <a:t>18-22</a:t>
              </a:r>
              <a:r>
                <a:rPr lang="zh-CN" altLang="en-US" kern="0" dirty="0">
                  <a:solidFill>
                    <a:srgbClr val="595959"/>
                  </a:solidFill>
                  <a:latin typeface="微软雅黑" pitchFamily="34" charset="-122"/>
                  <a:ea typeface="微软雅黑" pitchFamily="34" charset="-122"/>
                </a:rPr>
                <a:t>岁的在校学生总数      ≤</a:t>
              </a:r>
              <a:r>
                <a:rPr lang="en-US" altLang="zh-CN" b="1" kern="0" dirty="0">
                  <a:solidFill>
                    <a:srgbClr val="C00000"/>
                  </a:solidFill>
                  <a:latin typeface="微软雅黑" pitchFamily="34" charset="-122"/>
                  <a:ea typeface="微软雅黑" pitchFamily="34" charset="-122"/>
                </a:rPr>
                <a:t>10%</a:t>
              </a:r>
              <a:r>
                <a:rPr lang="zh-CN" altLang="en-US" kern="0" dirty="0">
                  <a:solidFill>
                    <a:srgbClr val="595959"/>
                  </a:solidFill>
                  <a:latin typeface="微软雅黑" pitchFamily="34" charset="-122"/>
                  <a:ea typeface="微软雅黑" pitchFamily="34" charset="-122"/>
                </a:rPr>
                <a:t>精英教育</a:t>
              </a:r>
            </a:p>
            <a:p>
              <a:pPr fontAlgn="auto">
                <a:lnSpc>
                  <a:spcPct val="130000"/>
                </a:lnSpc>
                <a:spcBef>
                  <a:spcPts val="0"/>
                </a:spcBef>
                <a:spcAft>
                  <a:spcPts val="0"/>
                </a:spcAft>
                <a:defRPr/>
              </a:pPr>
              <a:r>
                <a:rPr lang="zh-CN" altLang="en-US" kern="0" dirty="0">
                  <a:solidFill>
                    <a:srgbClr val="595959"/>
                  </a:solidFill>
                  <a:latin typeface="微软雅黑" pitchFamily="34" charset="-122"/>
                  <a:ea typeface="微软雅黑" pitchFamily="34" charset="-122"/>
                </a:rPr>
                <a:t>高等教育毛入学率</a:t>
              </a:r>
              <a:r>
                <a:rPr lang="en-US" altLang="zh-CN" kern="0" dirty="0">
                  <a:solidFill>
                    <a:srgbClr val="595959"/>
                  </a:solidFill>
                  <a:latin typeface="微软雅黑" pitchFamily="34" charset="-122"/>
                  <a:ea typeface="微软雅黑" pitchFamily="34" charset="-122"/>
                </a:rPr>
                <a:t>=</a:t>
              </a:r>
              <a:r>
                <a:rPr lang="zh-CN" altLang="en-US" kern="0" dirty="0">
                  <a:solidFill>
                    <a:srgbClr val="595959"/>
                  </a:solidFill>
                  <a:latin typeface="微软雅黑" pitchFamily="34" charset="-122"/>
                  <a:ea typeface="微软雅黑" pitchFamily="34" charset="-122"/>
                </a:rPr>
                <a:t>　－－－－－－－－－－－       ≧</a:t>
              </a:r>
              <a:r>
                <a:rPr lang="en-US" altLang="zh-CN" b="1" kern="0" dirty="0">
                  <a:solidFill>
                    <a:srgbClr val="C00000"/>
                  </a:solidFill>
                  <a:latin typeface="微软雅黑" pitchFamily="34" charset="-122"/>
                  <a:ea typeface="微软雅黑" pitchFamily="34" charset="-122"/>
                </a:rPr>
                <a:t>15%</a:t>
              </a:r>
              <a:r>
                <a:rPr lang="zh-CN" altLang="en-US" kern="0" dirty="0">
                  <a:solidFill>
                    <a:srgbClr val="595959"/>
                  </a:solidFill>
                  <a:latin typeface="微软雅黑" pitchFamily="34" charset="-122"/>
                  <a:ea typeface="微软雅黑" pitchFamily="34" charset="-122"/>
                </a:rPr>
                <a:t>大众化教育</a:t>
              </a:r>
            </a:p>
            <a:p>
              <a:pPr fontAlgn="auto">
                <a:lnSpc>
                  <a:spcPct val="130000"/>
                </a:lnSpc>
                <a:spcBef>
                  <a:spcPts val="0"/>
                </a:spcBef>
                <a:spcAft>
                  <a:spcPts val="0"/>
                </a:spcAft>
                <a:defRPr/>
              </a:pPr>
              <a:r>
                <a:rPr lang="zh-CN" altLang="en-US" kern="0" dirty="0">
                  <a:solidFill>
                    <a:srgbClr val="595959"/>
                  </a:solidFill>
                  <a:latin typeface="微软雅黑" pitchFamily="34" charset="-122"/>
                  <a:ea typeface="微软雅黑" pitchFamily="34" charset="-122"/>
                </a:rPr>
                <a:t>                  　　　　　</a:t>
              </a:r>
              <a:r>
                <a:rPr lang="en-US" altLang="zh-CN" kern="0" dirty="0">
                  <a:solidFill>
                    <a:srgbClr val="595959"/>
                  </a:solidFill>
                  <a:latin typeface="微软雅黑" pitchFamily="34" charset="-122"/>
                  <a:ea typeface="微软雅黑" pitchFamily="34" charset="-122"/>
                </a:rPr>
                <a:t>18-22</a:t>
              </a:r>
              <a:r>
                <a:rPr lang="zh-CN" altLang="en-US" kern="0" dirty="0">
                  <a:solidFill>
                    <a:srgbClr val="595959"/>
                  </a:solidFill>
                  <a:latin typeface="微软雅黑" pitchFamily="34" charset="-122"/>
                  <a:ea typeface="微软雅黑" pitchFamily="34" charset="-122"/>
                </a:rPr>
                <a:t>岁的国家人口总数   　≧</a:t>
              </a:r>
              <a:r>
                <a:rPr lang="en-US" altLang="zh-CN" b="1" kern="0" dirty="0">
                  <a:solidFill>
                    <a:srgbClr val="C00000"/>
                  </a:solidFill>
                  <a:latin typeface="微软雅黑" pitchFamily="34" charset="-122"/>
                  <a:ea typeface="微软雅黑" pitchFamily="34" charset="-122"/>
                </a:rPr>
                <a:t>50%</a:t>
              </a:r>
              <a:r>
                <a:rPr lang="zh-CN" altLang="en-US" kern="0" dirty="0">
                  <a:solidFill>
                    <a:srgbClr val="595959"/>
                  </a:solidFill>
                  <a:latin typeface="微软雅黑" pitchFamily="34" charset="-122"/>
                  <a:ea typeface="微软雅黑" pitchFamily="34" charset="-122"/>
                </a:rPr>
                <a:t>普及化教育</a:t>
              </a:r>
            </a:p>
            <a:p>
              <a:pPr fontAlgn="auto">
                <a:lnSpc>
                  <a:spcPct val="130000"/>
                </a:lnSpc>
                <a:spcBef>
                  <a:spcPts val="0"/>
                </a:spcBef>
                <a:spcAft>
                  <a:spcPts val="0"/>
                </a:spcAft>
                <a:defRPr/>
              </a:pPr>
              <a:endParaRPr lang="zh-CN" altLang="en-US" kern="0" dirty="0">
                <a:solidFill>
                  <a:srgbClr val="595959"/>
                </a:solidFill>
                <a:latin typeface="微软雅黑" pitchFamily="34" charset="-122"/>
                <a:ea typeface="微软雅黑" pitchFamily="34" charset="-122"/>
              </a:endParaRPr>
            </a:p>
          </p:txBody>
        </p:sp>
        <p:cxnSp>
          <p:nvCxnSpPr>
            <p:cNvPr id="9" name="直接连接符 8"/>
            <p:cNvCxnSpPr/>
            <p:nvPr/>
          </p:nvCxnSpPr>
          <p:spPr>
            <a:xfrm>
              <a:off x="3165579" y="4027041"/>
              <a:ext cx="2656091" cy="0"/>
            </a:xfrm>
            <a:prstGeom prst="line">
              <a:avLst/>
            </a:prstGeom>
            <a:ln w="28575">
              <a:solidFill>
                <a:srgbClr val="6A6A6A"/>
              </a:solidFill>
            </a:ln>
          </p:spPr>
          <p:style>
            <a:lnRef idx="1">
              <a:schemeClr val="accent1"/>
            </a:lnRef>
            <a:fillRef idx="0">
              <a:schemeClr val="accent1"/>
            </a:fillRef>
            <a:effectRef idx="0">
              <a:schemeClr val="accent1"/>
            </a:effectRef>
            <a:fontRef idx="minor">
              <a:schemeClr val="tx1"/>
            </a:fontRef>
          </p:style>
        </p:cxnSp>
        <p:grpSp>
          <p:nvGrpSpPr>
            <p:cNvPr id="114700" name="组合 44"/>
            <p:cNvGrpSpPr>
              <a:grpSpLocks/>
            </p:cNvGrpSpPr>
            <p:nvPr/>
          </p:nvGrpSpPr>
          <p:grpSpPr bwMode="auto">
            <a:xfrm rot="-864156">
              <a:off x="279283" y="2163611"/>
              <a:ext cx="1346534" cy="972288"/>
              <a:chOff x="4216612" y="2335836"/>
              <a:chExt cx="1346534" cy="972288"/>
            </a:xfrm>
          </p:grpSpPr>
          <p:pic>
            <p:nvPicPr>
              <p:cNvPr id="114701" name="图片 45"/>
              <p:cNvPicPr>
                <a:picLocks noChangeAspect="1"/>
              </p:cNvPicPr>
              <p:nvPr/>
            </p:nvPicPr>
            <p:blipFill>
              <a:blip r:embed="rId2"/>
              <a:srcRect/>
              <a:stretch>
                <a:fillRect/>
              </a:stretch>
            </p:blipFill>
            <p:spPr bwMode="auto">
              <a:xfrm>
                <a:off x="4325433" y="2335836"/>
                <a:ext cx="1237713" cy="958949"/>
              </a:xfrm>
              <a:prstGeom prst="rect">
                <a:avLst/>
              </a:prstGeom>
              <a:noFill/>
              <a:ln w="9525">
                <a:noFill/>
                <a:miter lim="800000"/>
                <a:headEnd/>
                <a:tailEnd/>
              </a:ln>
            </p:spPr>
          </p:pic>
          <p:sp>
            <p:nvSpPr>
              <p:cNvPr id="47" name="Oval 65"/>
              <p:cNvSpPr>
                <a:spLocks noChangeArrowheads="1"/>
              </p:cNvSpPr>
              <p:nvPr/>
            </p:nvSpPr>
            <p:spPr bwMode="auto">
              <a:xfrm>
                <a:off x="4214005" y="3260609"/>
                <a:ext cx="311174" cy="46031"/>
              </a:xfrm>
              <a:prstGeom prst="ellipse">
                <a:avLst/>
              </a:prstGeom>
              <a:gradFill rotWithShape="1">
                <a:gsLst>
                  <a:gs pos="0">
                    <a:srgbClr val="567C28"/>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宋体"/>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50843" y="1340768"/>
            <a:ext cx="7247843" cy="3676915"/>
          </a:xfrm>
          <a:prstGeom prst="rect">
            <a:avLst/>
          </a:prstGeom>
          <a:gradFill>
            <a:gsLst>
              <a:gs pos="67000">
                <a:srgbClr val="B7732F"/>
              </a:gs>
              <a:gs pos="0">
                <a:srgbClr val="CC8238"/>
              </a:gs>
            </a:gsLst>
            <a:lin ang="5400000" scaled="0"/>
          </a:gradFill>
          <a:ln w="28575" cap="flat" cmpd="sng" algn="ctr">
            <a:noFill/>
            <a:prstDash val="solid"/>
          </a:ln>
          <a:effectLst>
            <a:outerShdw blurRad="44450" dist="27940" dir="5400000" algn="ctr">
              <a:srgbClr val="7A4D20"/>
            </a:outerShdw>
          </a:effectLst>
          <a:scene3d>
            <a:camera prst="orthographicFront">
              <a:rot lat="0" lon="0" rev="0"/>
            </a:camera>
            <a:lightRig rig="balanced" dir="t">
              <a:rot lat="0" lon="0" rev="8700000"/>
            </a:lightRig>
          </a:scene3d>
          <a:sp3d>
            <a:bevelT w="171450" h="6350"/>
          </a:sp3d>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1" name="矩形 10"/>
          <p:cNvSpPr/>
          <p:nvPr/>
        </p:nvSpPr>
        <p:spPr>
          <a:xfrm>
            <a:off x="865188" y="1501775"/>
            <a:ext cx="7027862" cy="3259138"/>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2" name="矩形 2"/>
          <p:cNvSpPr/>
          <p:nvPr/>
        </p:nvSpPr>
        <p:spPr>
          <a:xfrm>
            <a:off x="0" y="4627784"/>
            <a:ext cx="9144000" cy="1033463"/>
          </a:xfrm>
          <a:custGeom>
            <a:avLst/>
            <a:gdLst>
              <a:gd name="connsiteX0" fmla="*/ 0 w 8748464"/>
              <a:gd name="connsiteY0" fmla="*/ 0 h 2808312"/>
              <a:gd name="connsiteX1" fmla="*/ 8748464 w 8748464"/>
              <a:gd name="connsiteY1" fmla="*/ 0 h 2808312"/>
              <a:gd name="connsiteX2" fmla="*/ 8748464 w 8748464"/>
              <a:gd name="connsiteY2" fmla="*/ 2808312 h 2808312"/>
              <a:gd name="connsiteX3" fmla="*/ 0 w 8748464"/>
              <a:gd name="connsiteY3" fmla="*/ 2808312 h 2808312"/>
              <a:gd name="connsiteX4" fmla="*/ 0 w 8748464"/>
              <a:gd name="connsiteY4" fmla="*/ 0 h 2808312"/>
              <a:gd name="connsiteX0" fmla="*/ 0 w 8748464"/>
              <a:gd name="connsiteY0" fmla="*/ 0 h 2808312"/>
              <a:gd name="connsiteX1" fmla="*/ 6942813 w 8748464"/>
              <a:gd name="connsiteY1" fmla="*/ 11574 h 2808312"/>
              <a:gd name="connsiteX2" fmla="*/ 8748464 w 8748464"/>
              <a:gd name="connsiteY2" fmla="*/ 2808312 h 2808312"/>
              <a:gd name="connsiteX3" fmla="*/ 0 w 8748464"/>
              <a:gd name="connsiteY3" fmla="*/ 2808312 h 2808312"/>
              <a:gd name="connsiteX4" fmla="*/ 0 w 8748464"/>
              <a:gd name="connsiteY4" fmla="*/ 0 h 2808312"/>
              <a:gd name="connsiteX0" fmla="*/ 0 w 8748464"/>
              <a:gd name="connsiteY0" fmla="*/ 0 h 2808312"/>
              <a:gd name="connsiteX1" fmla="*/ 7486824 w 8748464"/>
              <a:gd name="connsiteY1" fmla="*/ 11574 h 2808312"/>
              <a:gd name="connsiteX2" fmla="*/ 8748464 w 8748464"/>
              <a:gd name="connsiteY2" fmla="*/ 2808312 h 2808312"/>
              <a:gd name="connsiteX3" fmla="*/ 0 w 8748464"/>
              <a:gd name="connsiteY3" fmla="*/ 2808312 h 2808312"/>
              <a:gd name="connsiteX4" fmla="*/ 0 w 8748464"/>
              <a:gd name="connsiteY4" fmla="*/ 0 h 2808312"/>
              <a:gd name="connsiteX0" fmla="*/ 0 w 8748464"/>
              <a:gd name="connsiteY0" fmla="*/ 0 h 2808312"/>
              <a:gd name="connsiteX1" fmla="*/ 7752601 w 8748464"/>
              <a:gd name="connsiteY1" fmla="*/ 11575 h 2808312"/>
              <a:gd name="connsiteX2" fmla="*/ 8748464 w 8748464"/>
              <a:gd name="connsiteY2" fmla="*/ 2808312 h 2808312"/>
              <a:gd name="connsiteX3" fmla="*/ 0 w 8748464"/>
              <a:gd name="connsiteY3" fmla="*/ 2808312 h 2808312"/>
              <a:gd name="connsiteX4" fmla="*/ 0 w 8748464"/>
              <a:gd name="connsiteY4" fmla="*/ 0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464" h="2808312">
                <a:moveTo>
                  <a:pt x="0" y="0"/>
                </a:moveTo>
                <a:lnTo>
                  <a:pt x="7752601" y="11575"/>
                </a:lnTo>
                <a:lnTo>
                  <a:pt x="8748464" y="2808312"/>
                </a:lnTo>
                <a:lnTo>
                  <a:pt x="0" y="2808312"/>
                </a:lnTo>
                <a:lnTo>
                  <a:pt x="0" y="0"/>
                </a:lnTo>
                <a:close/>
              </a:path>
            </a:pathLst>
          </a:custGeom>
          <a:gradFill flip="none" rotWithShape="1">
            <a:gsLst>
              <a:gs pos="67000">
                <a:srgbClr val="965E26"/>
              </a:gs>
              <a:gs pos="0">
                <a:srgbClr val="CC8238"/>
              </a:gs>
            </a:gsLst>
            <a:lin ang="16200000" scaled="1"/>
            <a:tileRect/>
          </a:gradFill>
          <a:ln w="28575" cap="flat" cmpd="sng" algn="ctr">
            <a:noFill/>
            <a:prstDash val="solid"/>
          </a:ln>
          <a:effectLst>
            <a:outerShdw blurRad="44450" dist="27940" dir="5400000" algn="ctr">
              <a:srgbClr val="7A4D20"/>
            </a:outerShdw>
          </a:effectLst>
          <a:scene3d>
            <a:camera prst="orthographicFront">
              <a:rot lat="0" lon="0" rev="0"/>
            </a:camera>
            <a:lightRig rig="balanced" dir="t">
              <a:rot lat="0" lon="0" rev="8700000"/>
            </a:lightRig>
          </a:scene3d>
          <a:sp3d>
            <a:bevelT w="171450" h="6350"/>
          </a:sp3d>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pic>
        <p:nvPicPr>
          <p:cNvPr id="13" name="图片 12"/>
          <p:cNvPicPr>
            <a:picLocks noChangeAspect="1"/>
          </p:cNvPicPr>
          <p:nvPr/>
        </p:nvPicPr>
        <p:blipFill>
          <a:blip r:embed="rId3"/>
          <a:stretch>
            <a:fillRect/>
          </a:stretch>
        </p:blipFill>
        <p:spPr>
          <a:xfrm>
            <a:off x="146050" y="3051175"/>
            <a:ext cx="2841625" cy="2070100"/>
          </a:xfrm>
          <a:prstGeom prst="rect">
            <a:avLst/>
          </a:prstGeom>
          <a:effectLst>
            <a:outerShdw blurRad="50800" dist="38100" dir="5400000" algn="t" rotWithShape="0">
              <a:prstClr val="black">
                <a:alpha val="40000"/>
              </a:prstClr>
            </a:outerShdw>
          </a:effectLst>
        </p:spPr>
      </p:pic>
      <p:pic>
        <p:nvPicPr>
          <p:cNvPr id="14" name="图片 13"/>
          <p:cNvPicPr>
            <a:picLocks noChangeAspect="1"/>
          </p:cNvPicPr>
          <p:nvPr/>
        </p:nvPicPr>
        <p:blipFill>
          <a:blip r:embed="rId4"/>
          <a:stretch>
            <a:fillRect/>
          </a:stretch>
        </p:blipFill>
        <p:spPr>
          <a:xfrm>
            <a:off x="5770563" y="4484688"/>
            <a:ext cx="2376487" cy="1027112"/>
          </a:xfrm>
          <a:prstGeom prst="rect">
            <a:avLst/>
          </a:prstGeom>
          <a:effectLst>
            <a:outerShdw blurRad="50800" dist="38100" dir="5400000" algn="t" rotWithShape="0">
              <a:prstClr val="black">
                <a:alpha val="40000"/>
              </a:prstClr>
            </a:outerShdw>
          </a:effectLst>
        </p:spPr>
      </p:pic>
      <p:sp>
        <p:nvSpPr>
          <p:cNvPr id="16" name="TextBox 15"/>
          <p:cNvSpPr txBox="1">
            <a:spLocks noChangeArrowheads="1"/>
          </p:cNvSpPr>
          <p:nvPr/>
        </p:nvSpPr>
        <p:spPr bwMode="auto">
          <a:xfrm>
            <a:off x="2987675" y="1762125"/>
            <a:ext cx="5341938" cy="2308225"/>
          </a:xfrm>
          <a:prstGeom prst="rect">
            <a:avLst/>
          </a:prstGeom>
          <a:noFill/>
          <a:ln w="9525">
            <a:noFill/>
            <a:miter lim="800000"/>
            <a:headEnd/>
            <a:tailEnd/>
          </a:ln>
        </p:spPr>
        <p:txBody>
          <a:bodyPr>
            <a:spAutoFit/>
          </a:bodyPr>
          <a:lstStyle/>
          <a:p>
            <a:pPr>
              <a:lnSpc>
                <a:spcPct val="200000"/>
              </a:lnSpc>
            </a:pPr>
            <a:r>
              <a:rPr lang="zh-CN" altLang="zh-CN" sz="2400" b="1">
                <a:latin typeface="微软雅黑" pitchFamily="34" charset="-122"/>
                <a:ea typeface="微软雅黑" pitchFamily="34" charset="-122"/>
              </a:rPr>
              <a:t>教学是事业，事业的意义在于献身</a:t>
            </a:r>
          </a:p>
          <a:p>
            <a:pPr>
              <a:lnSpc>
                <a:spcPct val="200000"/>
              </a:lnSpc>
            </a:pPr>
            <a:r>
              <a:rPr lang="zh-CN" altLang="zh-CN" sz="2400" b="1">
                <a:latin typeface="微软雅黑" pitchFamily="34" charset="-122"/>
                <a:ea typeface="微软雅黑" pitchFamily="34" charset="-122"/>
              </a:rPr>
              <a:t>教学是科学，科学的价值在于求真</a:t>
            </a:r>
          </a:p>
          <a:p>
            <a:pPr>
              <a:lnSpc>
                <a:spcPct val="200000"/>
              </a:lnSpc>
            </a:pPr>
            <a:r>
              <a:rPr lang="zh-CN" altLang="zh-CN" sz="2400" b="1">
                <a:latin typeface="微软雅黑" pitchFamily="34" charset="-122"/>
                <a:ea typeface="微软雅黑" pitchFamily="34" charset="-122"/>
              </a:rPr>
              <a:t>教学是艺术，艺术的生命在于创新</a:t>
            </a:r>
          </a:p>
        </p:txBody>
      </p:sp>
      <p:sp>
        <p:nvSpPr>
          <p:cNvPr id="17" name="TextBox 16"/>
          <p:cNvSpPr txBox="1"/>
          <p:nvPr/>
        </p:nvSpPr>
        <p:spPr>
          <a:xfrm>
            <a:off x="3402013" y="4916488"/>
            <a:ext cx="2339975" cy="523875"/>
          </a:xfrm>
          <a:prstGeom prst="rect">
            <a:avLst/>
          </a:prstGeom>
          <a:noFill/>
        </p:spPr>
        <p:txBody>
          <a:bodyPr wrap="none">
            <a:spAutoFit/>
          </a:bodyPr>
          <a:lstStyle/>
          <a:p>
            <a:pPr fontAlgn="auto">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与大家共勉！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rcRect/>
          <a:stretch>
            <a:fillRect/>
          </a:stretch>
        </p:blipFill>
        <p:spPr bwMode="auto">
          <a:xfrm>
            <a:off x="0" y="2820988"/>
            <a:ext cx="9144000" cy="4037012"/>
          </a:xfrm>
          <a:prstGeom prst="rect">
            <a:avLst/>
          </a:prstGeom>
          <a:noFill/>
          <a:ln w="9525">
            <a:noFill/>
            <a:miter lim="800000"/>
            <a:headEnd/>
            <a:tailEnd/>
          </a:ln>
        </p:spPr>
      </p:pic>
      <p:sp>
        <p:nvSpPr>
          <p:cNvPr id="4" name="文本框 3"/>
          <p:cNvSpPr txBox="1">
            <a:spLocks noChangeArrowheads="1"/>
          </p:cNvSpPr>
          <p:nvPr/>
        </p:nvSpPr>
        <p:spPr bwMode="auto">
          <a:xfrm>
            <a:off x="2219325" y="1160463"/>
            <a:ext cx="5321300" cy="1322387"/>
          </a:xfrm>
          <a:prstGeom prst="rect">
            <a:avLst/>
          </a:prstGeom>
          <a:noFill/>
          <a:ln w="9525">
            <a:noFill/>
            <a:miter lim="800000"/>
            <a:headEnd/>
            <a:tailEnd/>
          </a:ln>
        </p:spPr>
        <p:txBody>
          <a:bodyPr wrap="none">
            <a:spAutoFit/>
          </a:bodyPr>
          <a:lstStyle/>
          <a:p>
            <a:r>
              <a:rPr lang="zh-CN" altLang="en-US" sz="8000" b="1">
                <a:solidFill>
                  <a:srgbClr val="C00000"/>
                </a:solidFill>
                <a:latin typeface="华文行楷" pitchFamily="2" charset="-122"/>
                <a:ea typeface="华文行楷" pitchFamily="2" charset="-122"/>
              </a:rPr>
              <a:t>谢谢大家！</a:t>
            </a:r>
          </a:p>
        </p:txBody>
      </p:sp>
      <p:grpSp>
        <p:nvGrpSpPr>
          <p:cNvPr id="21" name="组合 20"/>
          <p:cNvGrpSpPr>
            <a:grpSpLocks/>
          </p:cNvGrpSpPr>
          <p:nvPr/>
        </p:nvGrpSpPr>
        <p:grpSpPr bwMode="auto">
          <a:xfrm>
            <a:off x="0" y="0"/>
            <a:ext cx="9144000" cy="6858000"/>
            <a:chOff x="0" y="0"/>
            <a:chExt cx="9144000" cy="6857999"/>
          </a:xfrm>
        </p:grpSpPr>
        <p:pic>
          <p:nvPicPr>
            <p:cNvPr id="182286" name="图片 21"/>
            <p:cNvPicPr>
              <a:picLocks noChangeAspect="1"/>
            </p:cNvPicPr>
            <p:nvPr/>
          </p:nvPicPr>
          <p:blipFill>
            <a:blip r:embed="rId4"/>
            <a:srcRect/>
            <a:stretch>
              <a:fillRect/>
            </a:stretch>
          </p:blipFill>
          <p:spPr bwMode="auto">
            <a:xfrm>
              <a:off x="0" y="0"/>
              <a:ext cx="9144000" cy="3445726"/>
            </a:xfrm>
            <a:prstGeom prst="rect">
              <a:avLst/>
            </a:prstGeom>
            <a:noFill/>
            <a:ln w="9525">
              <a:noFill/>
              <a:miter lim="800000"/>
              <a:headEnd/>
              <a:tailEnd/>
            </a:ln>
          </p:spPr>
        </p:pic>
        <p:pic>
          <p:nvPicPr>
            <p:cNvPr id="182287" name="图片 22"/>
            <p:cNvPicPr>
              <a:picLocks noChangeAspect="1"/>
            </p:cNvPicPr>
            <p:nvPr/>
          </p:nvPicPr>
          <p:blipFill>
            <a:blip r:embed="rId5"/>
            <a:srcRect/>
            <a:stretch>
              <a:fillRect/>
            </a:stretch>
          </p:blipFill>
          <p:spPr bwMode="auto">
            <a:xfrm>
              <a:off x="0" y="3445726"/>
              <a:ext cx="9144000" cy="3412273"/>
            </a:xfrm>
            <a:prstGeom prst="rect">
              <a:avLst/>
            </a:prstGeom>
            <a:noFill/>
            <a:ln w="9525">
              <a:noFill/>
              <a:miter lim="800000"/>
              <a:headEnd/>
              <a:tailEnd/>
            </a:ln>
          </p:spPr>
        </p:pic>
      </p:grpSp>
      <p:grpSp>
        <p:nvGrpSpPr>
          <p:cNvPr id="24" name="组合 23"/>
          <p:cNvGrpSpPr>
            <a:grpSpLocks/>
          </p:cNvGrpSpPr>
          <p:nvPr/>
        </p:nvGrpSpPr>
        <p:grpSpPr bwMode="auto">
          <a:xfrm>
            <a:off x="0" y="0"/>
            <a:ext cx="9232900" cy="6858000"/>
            <a:chOff x="0" y="0"/>
            <a:chExt cx="9233210" cy="6858000"/>
          </a:xfrm>
        </p:grpSpPr>
        <p:pic>
          <p:nvPicPr>
            <p:cNvPr id="182284" name="图片 9"/>
            <p:cNvPicPr>
              <a:picLocks noChangeAspect="1"/>
            </p:cNvPicPr>
            <p:nvPr/>
          </p:nvPicPr>
          <p:blipFill>
            <a:blip r:embed="rId6"/>
            <a:srcRect l="244" t="28220" r="-244" b="11220"/>
            <a:stretch>
              <a:fillRect/>
            </a:stretch>
          </p:blipFill>
          <p:spPr bwMode="auto">
            <a:xfrm>
              <a:off x="0" y="3166946"/>
              <a:ext cx="9233210" cy="3691054"/>
            </a:xfrm>
            <a:prstGeom prst="rect">
              <a:avLst/>
            </a:prstGeom>
            <a:noFill/>
            <a:ln w="9525">
              <a:noFill/>
              <a:miter lim="800000"/>
              <a:headEnd/>
              <a:tailEnd/>
            </a:ln>
          </p:spPr>
        </p:pic>
        <p:pic>
          <p:nvPicPr>
            <p:cNvPr id="182285" name="图片 25"/>
            <p:cNvPicPr>
              <a:picLocks noChangeAspect="1"/>
            </p:cNvPicPr>
            <p:nvPr/>
          </p:nvPicPr>
          <p:blipFill>
            <a:blip r:embed="rId7"/>
            <a:srcRect/>
            <a:stretch>
              <a:fillRect/>
            </a:stretch>
          </p:blipFill>
          <p:spPr bwMode="auto">
            <a:xfrm>
              <a:off x="0" y="0"/>
              <a:ext cx="9144000" cy="3265714"/>
            </a:xfrm>
            <a:prstGeom prst="rect">
              <a:avLst/>
            </a:prstGeom>
            <a:noFill/>
            <a:ln w="9525">
              <a:noFill/>
              <a:miter lim="800000"/>
              <a:headEnd/>
              <a:tailEnd/>
            </a:ln>
          </p:spPr>
        </p:pic>
      </p:grpSp>
      <p:grpSp>
        <p:nvGrpSpPr>
          <p:cNvPr id="27" name="组合 26"/>
          <p:cNvGrpSpPr>
            <a:grpSpLocks/>
          </p:cNvGrpSpPr>
          <p:nvPr/>
        </p:nvGrpSpPr>
        <p:grpSpPr bwMode="auto">
          <a:xfrm>
            <a:off x="0" y="0"/>
            <a:ext cx="9144000" cy="6858000"/>
            <a:chOff x="0" y="0"/>
            <a:chExt cx="9144000" cy="6858000"/>
          </a:xfrm>
        </p:grpSpPr>
        <p:pic>
          <p:nvPicPr>
            <p:cNvPr id="182282" name="图片 27"/>
            <p:cNvPicPr>
              <a:picLocks noChangeAspect="1"/>
            </p:cNvPicPr>
            <p:nvPr/>
          </p:nvPicPr>
          <p:blipFill>
            <a:blip r:embed="rId8"/>
            <a:srcRect/>
            <a:stretch>
              <a:fillRect/>
            </a:stretch>
          </p:blipFill>
          <p:spPr bwMode="auto">
            <a:xfrm>
              <a:off x="0" y="0"/>
              <a:ext cx="9144000" cy="3456878"/>
            </a:xfrm>
            <a:prstGeom prst="rect">
              <a:avLst/>
            </a:prstGeom>
            <a:noFill/>
            <a:ln w="9525">
              <a:noFill/>
              <a:miter lim="800000"/>
              <a:headEnd/>
              <a:tailEnd/>
            </a:ln>
          </p:spPr>
        </p:pic>
        <p:pic>
          <p:nvPicPr>
            <p:cNvPr id="182283" name="图片 28"/>
            <p:cNvPicPr>
              <a:picLocks noChangeAspect="1"/>
            </p:cNvPicPr>
            <p:nvPr/>
          </p:nvPicPr>
          <p:blipFill>
            <a:blip r:embed="rId9"/>
            <a:srcRect/>
            <a:stretch>
              <a:fillRect/>
            </a:stretch>
          </p:blipFill>
          <p:spPr bwMode="auto">
            <a:xfrm>
              <a:off x="0" y="3456878"/>
              <a:ext cx="9144000" cy="3401122"/>
            </a:xfrm>
            <a:prstGeom prst="rect">
              <a:avLst/>
            </a:prstGeom>
            <a:noFill/>
            <a:ln w="9525">
              <a:noFill/>
              <a:miter lim="800000"/>
              <a:headEnd/>
              <a:tailEnd/>
            </a:ln>
          </p:spPr>
        </p:pic>
      </p:grpSp>
      <p:grpSp>
        <p:nvGrpSpPr>
          <p:cNvPr id="30" name="组合 29"/>
          <p:cNvGrpSpPr>
            <a:grpSpLocks/>
          </p:cNvGrpSpPr>
          <p:nvPr/>
        </p:nvGrpSpPr>
        <p:grpSpPr bwMode="auto">
          <a:xfrm>
            <a:off x="-19050" y="0"/>
            <a:ext cx="9251950" cy="6858000"/>
            <a:chOff x="-19761" y="0"/>
            <a:chExt cx="9252971" cy="6858000"/>
          </a:xfrm>
        </p:grpSpPr>
        <p:pic>
          <p:nvPicPr>
            <p:cNvPr id="182280" name="图片 30"/>
            <p:cNvPicPr>
              <a:picLocks noChangeAspect="1"/>
            </p:cNvPicPr>
            <p:nvPr/>
          </p:nvPicPr>
          <p:blipFill>
            <a:blip r:embed="rId10"/>
            <a:srcRect l="-133" t="-482" r="-429" b="11809"/>
            <a:stretch>
              <a:fillRect/>
            </a:stretch>
          </p:blipFill>
          <p:spPr bwMode="auto">
            <a:xfrm>
              <a:off x="-19761" y="3612995"/>
              <a:ext cx="9252971" cy="3245005"/>
            </a:xfrm>
            <a:prstGeom prst="rect">
              <a:avLst/>
            </a:prstGeom>
            <a:noFill/>
            <a:ln w="9525">
              <a:noFill/>
              <a:miter lim="800000"/>
              <a:headEnd/>
              <a:tailEnd/>
            </a:ln>
          </p:spPr>
        </p:pic>
        <p:pic>
          <p:nvPicPr>
            <p:cNvPr id="182281" name="图片 31"/>
            <p:cNvPicPr>
              <a:picLocks noChangeAspect="1"/>
            </p:cNvPicPr>
            <p:nvPr/>
          </p:nvPicPr>
          <p:blipFill>
            <a:blip r:embed="rId11"/>
            <a:srcRect/>
            <a:stretch>
              <a:fillRect/>
            </a:stretch>
          </p:blipFill>
          <p:spPr bwMode="auto">
            <a:xfrm>
              <a:off x="0" y="0"/>
              <a:ext cx="9144000" cy="3691054"/>
            </a:xfrm>
            <a:prstGeom prst="rect">
              <a:avLst/>
            </a:prstGeom>
            <a:noFill/>
            <a:ln w="9525">
              <a:noFill/>
              <a:miter lim="800000"/>
              <a:headEnd/>
              <a:tailEnd/>
            </a:ln>
          </p:spPr>
        </p:pic>
      </p:grpSp>
      <p:sp>
        <p:nvSpPr>
          <p:cNvPr id="6" name="文本框 5"/>
          <p:cNvSpPr txBox="1"/>
          <p:nvPr/>
        </p:nvSpPr>
        <p:spPr>
          <a:xfrm>
            <a:off x="198438" y="733425"/>
            <a:ext cx="9363075" cy="830263"/>
          </a:xfrm>
          <a:prstGeom prst="rect">
            <a:avLst/>
          </a:prstGeom>
          <a:noFill/>
        </p:spPr>
        <p:txBody>
          <a:bodyPr wrap="none">
            <a:spAutoFit/>
          </a:bodyPr>
          <a:lstStyle/>
          <a:p>
            <a:pPr fontAlgn="auto">
              <a:spcBef>
                <a:spcPts val="0"/>
              </a:spcBef>
              <a:spcAft>
                <a:spcPts val="0"/>
              </a:spcAft>
              <a:defRPr/>
            </a:pPr>
            <a:r>
              <a:rPr lang="zh-CN" altLang="en-US" sz="4800" spc="-100" dirty="0">
                <a:solidFill>
                  <a:srgbClr val="FFFF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欢迎大家到我们浙江海洋大学来！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 presetClass="exit" presetSubtype="32" fill="hold" nodeType="afterEffect">
                                  <p:stCondLst>
                                    <p:cond delay="1000"/>
                                  </p:stCondLst>
                                  <p:childTnLst>
                                    <p:animEffect transition="out" filter="box(out)">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par>
                          <p:cTn id="14" fill="hold">
                            <p:stCondLst>
                              <p:cond delay="3500"/>
                            </p:stCondLst>
                            <p:childTnLst>
                              <p:par>
                                <p:cTn id="15" presetID="10" presetClass="exit" presetSubtype="0" fill="hold" grpId="1" nodeType="after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4000"/>
                            </p:stCondLst>
                            <p:childTnLst>
                              <p:par>
                                <p:cTn id="19" presetID="6" presetClass="entr" presetSubtype="3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out)">
                                      <p:cBhvr>
                                        <p:cTn id="21" dur="3000"/>
                                        <p:tgtEl>
                                          <p:spTgt spid="21"/>
                                        </p:tgtEl>
                                      </p:cBhvr>
                                    </p:animEffect>
                                  </p:childTnLst>
                                </p:cTn>
                              </p:par>
                            </p:childTnLst>
                          </p:cTn>
                        </p:par>
                        <p:par>
                          <p:cTn id="22" fill="hold">
                            <p:stCondLst>
                              <p:cond delay="7000"/>
                            </p:stCondLst>
                            <p:childTnLst>
                              <p:par>
                                <p:cTn id="23" presetID="10" presetClass="exit" presetSubtype="0" fill="hold" nodeType="afterEffect">
                                  <p:stCondLst>
                                    <p:cond delay="20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par>
                          <p:cTn id="26" fill="hold">
                            <p:stCondLst>
                              <p:cond delay="9500"/>
                            </p:stCondLst>
                            <p:childTnLst>
                              <p:par>
                                <p:cTn id="27" presetID="6" presetClass="entr" presetSubtype="32"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out)">
                                      <p:cBhvr>
                                        <p:cTn id="29" dur="5000"/>
                                        <p:tgtEl>
                                          <p:spTgt spid="24"/>
                                        </p:tgtEl>
                                      </p:cBhvr>
                                    </p:animEffect>
                                  </p:childTnLst>
                                </p:cTn>
                              </p:par>
                            </p:childTnLst>
                          </p:cTn>
                        </p:par>
                        <p:par>
                          <p:cTn id="30" fill="hold">
                            <p:stCondLst>
                              <p:cond delay="14500"/>
                            </p:stCondLst>
                            <p:childTnLst>
                              <p:par>
                                <p:cTn id="31" presetID="10" presetClass="exit" presetSubtype="0" fill="hold" nodeType="after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par>
                          <p:cTn id="34" fill="hold">
                            <p:stCondLst>
                              <p:cond delay="150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0"/>
                                        <p:tgtEl>
                                          <p:spTgt spid="27"/>
                                        </p:tgtEl>
                                      </p:cBhvr>
                                    </p:animEffect>
                                  </p:childTnLst>
                                </p:cTn>
                              </p:par>
                            </p:childTnLst>
                          </p:cTn>
                        </p:par>
                        <p:par>
                          <p:cTn id="38" fill="hold">
                            <p:stCondLst>
                              <p:cond delay="20000"/>
                            </p:stCondLst>
                            <p:childTnLst>
                              <p:par>
                                <p:cTn id="39" presetID="10" presetClass="exit" presetSubtype="0" fill="hold" nodeType="after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par>
                          <p:cTn id="42" fill="hold">
                            <p:stCondLst>
                              <p:cond delay="205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0" fill="hold"/>
                                        <p:tgtEl>
                                          <p:spTgt spid="30"/>
                                        </p:tgtEl>
                                        <p:attrNameLst>
                                          <p:attrName>ppt_w</p:attrName>
                                        </p:attrNameLst>
                                      </p:cBhvr>
                                      <p:tavLst>
                                        <p:tav tm="0">
                                          <p:val>
                                            <p:fltVal val="0"/>
                                          </p:val>
                                        </p:tav>
                                        <p:tav tm="100000">
                                          <p:val>
                                            <p:strVal val="#ppt_w"/>
                                          </p:val>
                                        </p:tav>
                                      </p:tavLst>
                                    </p:anim>
                                    <p:anim calcmode="lin" valueType="num">
                                      <p:cBhvr>
                                        <p:cTn id="46" dur="5000" fill="hold"/>
                                        <p:tgtEl>
                                          <p:spTgt spid="30"/>
                                        </p:tgtEl>
                                        <p:attrNameLst>
                                          <p:attrName>ppt_h</p:attrName>
                                        </p:attrNameLst>
                                      </p:cBhvr>
                                      <p:tavLst>
                                        <p:tav tm="0">
                                          <p:val>
                                            <p:fltVal val="0"/>
                                          </p:val>
                                        </p:tav>
                                        <p:tav tm="100000">
                                          <p:val>
                                            <p:strVal val="#ppt_h"/>
                                          </p:val>
                                        </p:tav>
                                      </p:tavLst>
                                    </p:anim>
                                    <p:animEffect transition="in" filter="fade">
                                      <p:cBhvr>
                                        <p:cTn id="47" dur="5000"/>
                                        <p:tgtEl>
                                          <p:spTgt spid="30"/>
                                        </p:tgtEl>
                                      </p:cBhvr>
                                    </p:animEffect>
                                  </p:childTnLst>
                                </p:cTn>
                              </p:par>
                            </p:childTnLst>
                          </p:cTn>
                        </p:par>
                        <p:par>
                          <p:cTn id="48" fill="hold">
                            <p:stCondLst>
                              <p:cond delay="25500"/>
                            </p:stCondLst>
                            <p:childTnLst>
                              <p:par>
                                <p:cTn id="49" presetID="2" presetClass="entr" presetSubtype="4"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01663"/>
            <a:ext cx="9144000" cy="6477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nvSpPr>
        <p:spPr>
          <a:xfrm>
            <a:off x="0" y="1933575"/>
            <a:ext cx="9144000" cy="4422775"/>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0" name="矩形 19"/>
          <p:cNvSpPr/>
          <p:nvPr/>
        </p:nvSpPr>
        <p:spPr>
          <a:xfrm>
            <a:off x="0" y="1249363"/>
            <a:ext cx="9144000" cy="4962525"/>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13" name="TextBox 37"/>
          <p:cNvSpPr txBox="1"/>
          <p:nvPr/>
        </p:nvSpPr>
        <p:spPr>
          <a:xfrm>
            <a:off x="523875" y="741363"/>
            <a:ext cx="4852988" cy="400050"/>
          </a:xfrm>
          <a:prstGeom prst="rect">
            <a:avLst/>
          </a:prstGeom>
          <a:noFill/>
        </p:spPr>
        <p:txBody>
          <a:bodyPr>
            <a:spAutoFit/>
          </a:bodyPr>
          <a:lstStyle>
            <a:defPPr>
              <a:defRPr lang="zh-CN"/>
            </a:defPPr>
            <a:lvl1pPr>
              <a:defRPr sz="2000" b="1" kern="0">
                <a:solidFill>
                  <a:srgbClr val="7A4D20"/>
                </a:solidFill>
                <a:latin typeface="微软雅黑" pitchFamily="34" charset="-122"/>
                <a:ea typeface="微软雅黑" pitchFamily="34" charset="-122"/>
              </a:defRPr>
            </a:lvl1pPr>
          </a:lstStyle>
          <a:p>
            <a:pPr fontAlgn="auto">
              <a:spcBef>
                <a:spcPts val="0"/>
              </a:spcBef>
              <a:spcAft>
                <a:spcPts val="0"/>
              </a:spcAft>
              <a:defRPr/>
            </a:pPr>
            <a:r>
              <a:rPr lang="zh-CN" altLang="en-US" b="0" kern="1200" dirty="0">
                <a:solidFill>
                  <a:schemeClr val="tx1">
                    <a:lumMod val="95000"/>
                    <a:lumOff val="5000"/>
                  </a:schemeClr>
                </a:solidFill>
              </a:rPr>
              <a:t>人才培养目标和教育理念的变化</a:t>
            </a:r>
          </a:p>
        </p:txBody>
      </p:sp>
      <p:grpSp>
        <p:nvGrpSpPr>
          <p:cNvPr id="2" name="组合 1"/>
          <p:cNvGrpSpPr>
            <a:grpSpLocks/>
          </p:cNvGrpSpPr>
          <p:nvPr/>
        </p:nvGrpSpPr>
        <p:grpSpPr bwMode="auto">
          <a:xfrm>
            <a:off x="644525" y="1903413"/>
            <a:ext cx="7996238" cy="1754187"/>
            <a:chOff x="643961" y="1904099"/>
            <a:chExt cx="7997382" cy="1754021"/>
          </a:xfrm>
        </p:grpSpPr>
        <p:sp>
          <p:nvSpPr>
            <p:cNvPr id="14" name="Diagonal Stripe 4"/>
            <p:cNvSpPr/>
            <p:nvPr/>
          </p:nvSpPr>
          <p:spPr>
            <a:xfrm rot="16200000">
              <a:off x="7210148" y="1904752"/>
              <a:ext cx="1188924" cy="1187620"/>
            </a:xfrm>
            <a:prstGeom prst="diagStripe">
              <a:avLst/>
            </a:prstGeom>
            <a:solidFill>
              <a:schemeClr val="tx1">
                <a:lumMod val="85000"/>
                <a:lumOff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cene3d>
                <a:camera prst="orthographicFront">
                  <a:rot lat="0" lon="0" rev="2700000"/>
                </a:camera>
                <a:lightRig rig="threePt" dir="t"/>
              </a:scene3d>
            </a:bodyPr>
            <a:lstStyle/>
            <a:p>
              <a:pPr algn="ctr" fontAlgn="auto">
                <a:spcBef>
                  <a:spcPts val="0"/>
                </a:spcBef>
                <a:spcAft>
                  <a:spcPts val="0"/>
                </a:spcAft>
                <a:defRPr/>
              </a:pPr>
              <a:endParaRPr lang="en-US" dirty="0">
                <a:solidFill>
                  <a:prstClr val="black"/>
                </a:solidFill>
              </a:endParaRPr>
            </a:p>
          </p:txBody>
        </p:sp>
        <p:sp>
          <p:nvSpPr>
            <p:cNvPr id="15" name="Diagonal Stripe 6"/>
            <p:cNvSpPr/>
            <p:nvPr/>
          </p:nvSpPr>
          <p:spPr>
            <a:xfrm rot="10800000">
              <a:off x="793207" y="1956481"/>
              <a:ext cx="1189208" cy="1188925"/>
            </a:xfrm>
            <a:prstGeom prst="diagStripe">
              <a:avLst/>
            </a:prstGeom>
            <a:solidFill>
              <a:schemeClr val="tx1">
                <a:lumMod val="85000"/>
                <a:lumOff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cene3d>
                <a:camera prst="orthographicFront">
                  <a:rot lat="0" lon="0" rev="2700000"/>
                </a:camera>
                <a:lightRig rig="threePt" dir="t"/>
              </a:scene3d>
            </a:bodyPr>
            <a:lstStyle/>
            <a:p>
              <a:pPr algn="ctr" fontAlgn="auto">
                <a:spcBef>
                  <a:spcPts val="0"/>
                </a:spcBef>
                <a:spcAft>
                  <a:spcPts val="0"/>
                </a:spcAft>
                <a:defRPr/>
              </a:pPr>
              <a:endParaRPr lang="en-US" dirty="0">
                <a:solidFill>
                  <a:prstClr val="black"/>
                </a:solidFill>
              </a:endParaRPr>
            </a:p>
          </p:txBody>
        </p:sp>
        <p:sp>
          <p:nvSpPr>
            <p:cNvPr id="16" name="Rounded Rectangle 7"/>
            <p:cNvSpPr/>
            <p:nvPr/>
          </p:nvSpPr>
          <p:spPr>
            <a:xfrm>
              <a:off x="967857" y="2102517"/>
              <a:ext cx="3427903" cy="1555603"/>
            </a:xfrm>
            <a:prstGeom prst="roundRect">
              <a:avLst>
                <a:gd name="adj" fmla="val 10522"/>
              </a:avLst>
            </a:prstGeom>
            <a:gradFill flip="none" rotWithShape="1">
              <a:gsLst>
                <a:gs pos="0">
                  <a:srgbClr val="D0CFCD"/>
                </a:gs>
                <a:gs pos="50000">
                  <a:srgbClr val="EEEEEE"/>
                </a:gs>
                <a:gs pos="100000">
                  <a:schemeClr val="bg1"/>
                </a:gs>
              </a:gsLst>
              <a:lin ang="2700000" scaled="1"/>
              <a:tileRect/>
            </a:gradFill>
            <a:ln>
              <a:solidFill>
                <a:schemeClr val="bg1"/>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Diagonal Stripe 8"/>
            <p:cNvSpPr/>
            <p:nvPr/>
          </p:nvSpPr>
          <p:spPr>
            <a:xfrm>
              <a:off x="793207" y="1956481"/>
              <a:ext cx="1189208" cy="1188925"/>
            </a:xfrm>
            <a:prstGeom prst="diagStripe">
              <a:avLst/>
            </a:prstGeom>
            <a:solidFill>
              <a:srgbClr val="FE7405"/>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scene3d>
                <a:camera prst="orthographicFront">
                  <a:rot lat="0" lon="0" rev="2700000"/>
                </a:camera>
                <a:lightRig rig="threePt" dir="t"/>
              </a:scene3d>
            </a:bodyPr>
            <a:lstStyle/>
            <a:p>
              <a:pPr algn="ctr" fontAlgn="auto">
                <a:spcBef>
                  <a:spcPts val="0"/>
                </a:spcBef>
                <a:spcAft>
                  <a:spcPts val="0"/>
                </a:spcAft>
                <a:defRPr/>
              </a:pPr>
              <a:endParaRPr lang="en-US" sz="1200" cap="small" dirty="0">
                <a:solidFill>
                  <a:schemeClr val="bg1"/>
                </a:solidFill>
                <a:latin typeface="微软雅黑" panose="020B0503020204020204" pitchFamily="34" charset="-122"/>
                <a:ea typeface="微软雅黑" panose="020B0503020204020204" pitchFamily="34" charset="-122"/>
              </a:endParaRPr>
            </a:p>
          </p:txBody>
        </p:sp>
        <p:sp>
          <p:nvSpPr>
            <p:cNvPr id="21" name="Rounded Rectangle 11"/>
            <p:cNvSpPr/>
            <p:nvPr/>
          </p:nvSpPr>
          <p:spPr>
            <a:xfrm>
              <a:off x="4570213" y="2064183"/>
              <a:ext cx="3648123" cy="1593937"/>
            </a:xfrm>
            <a:prstGeom prst="roundRect">
              <a:avLst>
                <a:gd name="adj" fmla="val 10522"/>
              </a:avLst>
            </a:prstGeom>
            <a:gradFill flip="none" rotWithShape="1">
              <a:gsLst>
                <a:gs pos="0">
                  <a:srgbClr val="D0CFCD"/>
                </a:gs>
                <a:gs pos="50000">
                  <a:srgbClr val="EEEEEE"/>
                </a:gs>
                <a:gs pos="100000">
                  <a:schemeClr val="bg1"/>
                </a:gs>
              </a:gsLst>
              <a:path path="circle">
                <a:fillToRect l="100000" b="100000"/>
              </a:path>
              <a:tileRect t="-100000" r="-100000"/>
            </a:gradFill>
            <a:ln>
              <a:solidFill>
                <a:schemeClr val="bg1"/>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2" name="Diagonal Stripe 13"/>
            <p:cNvSpPr/>
            <p:nvPr/>
          </p:nvSpPr>
          <p:spPr>
            <a:xfrm rot="5400000">
              <a:off x="7224441" y="1892045"/>
              <a:ext cx="1214323" cy="1247954"/>
            </a:xfrm>
            <a:prstGeom prst="diagStripe">
              <a:avLst/>
            </a:prstGeom>
            <a:solidFill>
              <a:srgbClr val="00AEEF"/>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scene3d>
                <a:camera prst="orthographicFront">
                  <a:rot lat="0" lon="0" rev="13500000"/>
                </a:camera>
                <a:lightRig rig="threePt" dir="t"/>
              </a:scene3d>
            </a:bodyPr>
            <a:lstStyle/>
            <a:p>
              <a:pPr algn="ctr" fontAlgn="auto">
                <a:spcBef>
                  <a:spcPts val="0"/>
                </a:spcBef>
                <a:spcAft>
                  <a:spcPts val="0"/>
                </a:spcAft>
                <a:defRPr/>
              </a:pPr>
              <a:endParaRPr lang="en-US" sz="1200" cap="small" dirty="0">
                <a:solidFill>
                  <a:prstClr val="black"/>
                </a:solidFill>
              </a:endParaRPr>
            </a:p>
          </p:txBody>
        </p:sp>
        <p:sp>
          <p:nvSpPr>
            <p:cNvPr id="23" name="矩形 22"/>
            <p:cNvSpPr/>
            <p:nvPr/>
          </p:nvSpPr>
          <p:spPr>
            <a:xfrm rot="18961332">
              <a:off x="643961" y="2251728"/>
              <a:ext cx="1262244" cy="307946"/>
            </a:xfrm>
            <a:prstGeom prst="rect">
              <a:avLst/>
            </a:prstGeom>
          </p:spPr>
          <p:txBody>
            <a:bodyPr wrap="none">
              <a:spAutoFit/>
            </a:bodyPr>
            <a:lstStyle/>
            <a:p>
              <a:pPr algn="ctr" fontAlgn="auto">
                <a:spcBef>
                  <a:spcPts val="0"/>
                </a:spcBef>
                <a:spcAft>
                  <a:spcPts val="0"/>
                </a:spcAft>
                <a:defRPr/>
              </a:pPr>
              <a:r>
                <a:rPr lang="zh-CN" altLang="en-US" sz="1400" cap="small" dirty="0">
                  <a:solidFill>
                    <a:prstClr val="white"/>
                  </a:solidFill>
                  <a:latin typeface="微软雅黑" panose="020B0503020204020204" pitchFamily="34" charset="-122"/>
                  <a:ea typeface="微软雅黑" panose="020B0503020204020204" pitchFamily="34" charset="-122"/>
                </a:rPr>
                <a:t>精英教育阶段</a:t>
              </a:r>
              <a:endParaRPr lang="en-US" altLang="zh-CN" sz="1400" cap="small"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rot="2683114">
              <a:off x="7290187" y="2226331"/>
              <a:ext cx="1351156" cy="307946"/>
            </a:xfrm>
            <a:prstGeom prst="rect">
              <a:avLst/>
            </a:prstGeom>
          </p:spPr>
          <p:txBody>
            <a:bodyPr wrap="none">
              <a:spAutoFit/>
            </a:bodyPr>
            <a:lstStyle/>
            <a:p>
              <a:pPr algn="ctr" fontAlgn="auto">
                <a:spcBef>
                  <a:spcPts val="0"/>
                </a:spcBef>
                <a:spcAft>
                  <a:spcPts val="0"/>
                </a:spcAft>
                <a:defRPr/>
              </a:pPr>
              <a:r>
                <a:rPr lang="zh-CN" altLang="en-US" sz="1400" cap="small" spc="-100" dirty="0">
                  <a:solidFill>
                    <a:prstClr val="white"/>
                  </a:solidFill>
                  <a:latin typeface="微软雅黑" panose="020B0503020204020204" pitchFamily="34" charset="-122"/>
                  <a:ea typeface="微软雅黑" panose="020B0503020204020204" pitchFamily="34" charset="-122"/>
                </a:rPr>
                <a:t>大众化教育阶段</a:t>
              </a:r>
            </a:p>
          </p:txBody>
        </p:sp>
        <p:sp>
          <p:nvSpPr>
            <p:cNvPr id="115730" name="矩形 24"/>
            <p:cNvSpPr>
              <a:spLocks noChangeArrowheads="1"/>
            </p:cNvSpPr>
            <p:nvPr/>
          </p:nvSpPr>
          <p:spPr bwMode="auto">
            <a:xfrm>
              <a:off x="1811369" y="2219059"/>
              <a:ext cx="2805236" cy="461665"/>
            </a:xfrm>
            <a:prstGeom prst="rect">
              <a:avLst/>
            </a:prstGeom>
            <a:noFill/>
            <a:ln w="9525">
              <a:noFill/>
              <a:miter lim="800000"/>
              <a:headEnd/>
              <a:tailEnd/>
            </a:ln>
          </p:spPr>
          <p:txBody>
            <a:bodyPr>
              <a:spAutoFit/>
            </a:bodyPr>
            <a:lstStyle/>
            <a:p>
              <a:pPr>
                <a:lnSpc>
                  <a:spcPct val="150000"/>
                </a:lnSpc>
              </a:pPr>
              <a:r>
                <a:rPr lang="zh-CN" altLang="zh-CN">
                  <a:latin typeface="Calibri" pitchFamily="34" charset="0"/>
                  <a:ea typeface="微软雅黑" pitchFamily="34" charset="-122"/>
                  <a:cs typeface="Times New Roman" pitchFamily="18" charset="0"/>
                </a:rPr>
                <a:t>培养国家精英</a:t>
              </a:r>
              <a:endParaRPr lang="zh-CN" altLang="en-US">
                <a:latin typeface="Calibri" pitchFamily="34" charset="0"/>
                <a:ea typeface="微软雅黑" pitchFamily="34" charset="-122"/>
                <a:cs typeface="Times New Roman" pitchFamily="18" charset="0"/>
              </a:endParaRPr>
            </a:p>
          </p:txBody>
        </p:sp>
        <p:sp>
          <p:nvSpPr>
            <p:cNvPr id="115731" name="矩形 25"/>
            <p:cNvSpPr>
              <a:spLocks noChangeArrowheads="1"/>
            </p:cNvSpPr>
            <p:nvPr/>
          </p:nvSpPr>
          <p:spPr bwMode="auto">
            <a:xfrm>
              <a:off x="5184307" y="2180289"/>
              <a:ext cx="2387001" cy="461665"/>
            </a:xfrm>
            <a:prstGeom prst="rect">
              <a:avLst/>
            </a:prstGeom>
            <a:noFill/>
            <a:ln w="9525">
              <a:noFill/>
              <a:miter lim="800000"/>
              <a:headEnd/>
              <a:tailEnd/>
            </a:ln>
          </p:spPr>
          <p:txBody>
            <a:bodyPr>
              <a:spAutoFit/>
            </a:bodyPr>
            <a:lstStyle/>
            <a:p>
              <a:pPr>
                <a:lnSpc>
                  <a:spcPct val="150000"/>
                </a:lnSpc>
              </a:pPr>
              <a:r>
                <a:rPr lang="zh-CN" altLang="zh-CN">
                  <a:latin typeface="Calibri" pitchFamily="34" charset="0"/>
                  <a:ea typeface="微软雅黑" pitchFamily="34" charset="-122"/>
                  <a:cs typeface="Times New Roman" pitchFamily="18" charset="0"/>
                </a:rPr>
                <a:t>出路多元化</a:t>
              </a:r>
            </a:p>
          </p:txBody>
        </p:sp>
        <p:sp>
          <p:nvSpPr>
            <p:cNvPr id="4" name="矩形 3"/>
            <p:cNvSpPr/>
            <p:nvPr/>
          </p:nvSpPr>
          <p:spPr>
            <a:xfrm>
              <a:off x="1769660" y="2837461"/>
              <a:ext cx="2089449" cy="461918"/>
            </a:xfrm>
            <a:prstGeom prst="rect">
              <a:avLst/>
            </a:prstGeom>
          </p:spPr>
          <p:txBody>
            <a:bodyPr>
              <a:spAutoFit/>
            </a:bodyPr>
            <a:lstStyle/>
            <a:p>
              <a:pPr fontAlgn="auto">
                <a:lnSpc>
                  <a:spcPct val="150000"/>
                </a:lnSpc>
                <a:spcBef>
                  <a:spcPts val="0"/>
                </a:spcBef>
                <a:spcAft>
                  <a:spcPts val="0"/>
                </a:spcAft>
                <a:defRPr/>
              </a:pPr>
              <a:r>
                <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rPr>
                <a:t>干部、专家型人才</a:t>
              </a:r>
              <a:r>
                <a:rPr lang="en-US" altLang="zh-CN" sz="1600" dirty="0">
                  <a:solidFill>
                    <a:schemeClr val="bg2">
                      <a:lumMod val="50000"/>
                    </a:schemeClr>
                  </a:solidFill>
                  <a:latin typeface="+mn-lt"/>
                  <a:ea typeface="微软雅黑" panose="020B0503020204020204" pitchFamily="34" charset="-122"/>
                  <a:cs typeface="Times New Roman" panose="02020603050405020304" pitchFamily="18" charset="0"/>
                </a:rPr>
                <a:t>……</a:t>
              </a:r>
            </a:p>
          </p:txBody>
        </p:sp>
        <p:sp>
          <p:nvSpPr>
            <p:cNvPr id="5" name="矩形 4"/>
            <p:cNvSpPr/>
            <p:nvPr/>
          </p:nvSpPr>
          <p:spPr>
            <a:xfrm>
              <a:off x="4924473" y="2677138"/>
              <a:ext cx="3145288" cy="831771"/>
            </a:xfrm>
            <a:prstGeom prst="rect">
              <a:avLst/>
            </a:prstGeom>
          </p:spPr>
          <p:txBody>
            <a:bodyPr>
              <a:spAutoFit/>
            </a:bodyPr>
            <a:lstStyle/>
            <a:p>
              <a:pPr fontAlgn="auto">
                <a:lnSpc>
                  <a:spcPct val="150000"/>
                </a:lnSpc>
                <a:spcBef>
                  <a:spcPts val="0"/>
                </a:spcBef>
                <a:spcAft>
                  <a:spcPts val="0"/>
                </a:spcAft>
                <a:defRPr/>
              </a:pPr>
              <a:r>
                <a:rPr lang="en-US" altLang="zh-CN" sz="1600" dirty="0">
                  <a:solidFill>
                    <a:schemeClr val="bg2">
                      <a:lumMod val="50000"/>
                    </a:schemeClr>
                  </a:solidFill>
                  <a:latin typeface="+mn-lt"/>
                  <a:ea typeface="微软雅黑" panose="020B0503020204020204" pitchFamily="34" charset="-122"/>
                  <a:cs typeface="Times New Roman" panose="02020603050405020304" pitchFamily="18" charset="0"/>
                </a:rPr>
                <a:t> </a:t>
              </a:r>
              <a:r>
                <a:rPr lang="zh-CN" altLang="zh-CN" sz="1600" dirty="0">
                  <a:solidFill>
                    <a:schemeClr val="bg2">
                      <a:lumMod val="50000"/>
                    </a:schemeClr>
                  </a:solidFill>
                  <a:latin typeface="+mn-lt"/>
                  <a:ea typeface="微软雅黑" panose="020B0503020204020204" pitchFamily="34" charset="-122"/>
                  <a:cs typeface="Times New Roman" panose="02020603050405020304" pitchFamily="18" charset="0"/>
                </a:rPr>
                <a:t>继续深造</a:t>
              </a:r>
              <a:r>
                <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rPr>
                <a:t>、</a:t>
              </a:r>
              <a:r>
                <a:rPr lang="en-US" altLang="zh-CN" sz="1600" dirty="0">
                  <a:solidFill>
                    <a:schemeClr val="bg2">
                      <a:lumMod val="50000"/>
                    </a:schemeClr>
                  </a:solidFill>
                  <a:latin typeface="+mn-lt"/>
                  <a:ea typeface="微软雅黑" panose="020B0503020204020204" pitchFamily="34" charset="-122"/>
                  <a:cs typeface="Times New Roman" panose="02020603050405020304" pitchFamily="18" charset="0"/>
                </a:rPr>
                <a:t> </a:t>
              </a:r>
              <a:r>
                <a:rPr lang="zh-CN" altLang="zh-CN" sz="1600" dirty="0">
                  <a:solidFill>
                    <a:schemeClr val="bg2">
                      <a:lumMod val="50000"/>
                    </a:schemeClr>
                  </a:solidFill>
                  <a:latin typeface="+mn-lt"/>
                  <a:ea typeface="微软雅黑" panose="020B0503020204020204" pitchFamily="34" charset="-122"/>
                  <a:cs typeface="Times New Roman" panose="02020603050405020304" pitchFamily="18" charset="0"/>
                </a:rPr>
                <a:t>考公务员</a:t>
              </a:r>
              <a:r>
                <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rPr>
                <a:t>、</a:t>
              </a:r>
              <a:r>
                <a:rPr lang="zh-CN" altLang="zh-CN" sz="1600" dirty="0">
                  <a:solidFill>
                    <a:schemeClr val="bg2">
                      <a:lumMod val="50000"/>
                    </a:schemeClr>
                  </a:solidFill>
                  <a:latin typeface="+mn-lt"/>
                  <a:ea typeface="微软雅黑" panose="020B0503020204020204" pitchFamily="34" charset="-122"/>
                  <a:cs typeface="Times New Roman" panose="02020603050405020304" pitchFamily="18" charset="0"/>
                </a:rPr>
                <a:t>出国留学</a:t>
              </a:r>
              <a:r>
                <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rPr>
                <a:t>、</a:t>
              </a:r>
              <a:r>
                <a:rPr lang="zh-CN" altLang="zh-CN" sz="1600" dirty="0">
                  <a:solidFill>
                    <a:schemeClr val="bg2">
                      <a:lumMod val="50000"/>
                    </a:schemeClr>
                  </a:solidFill>
                  <a:latin typeface="+mn-lt"/>
                  <a:ea typeface="微软雅黑" panose="020B0503020204020204" pitchFamily="34" charset="-122"/>
                  <a:cs typeface="Times New Roman" panose="02020603050405020304" pitchFamily="18" charset="0"/>
                </a:rPr>
                <a:t>到企业工作</a:t>
              </a:r>
              <a:r>
                <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rPr>
                <a:t>、</a:t>
              </a:r>
              <a:r>
                <a:rPr lang="zh-CN" altLang="zh-CN" sz="1600" dirty="0">
                  <a:solidFill>
                    <a:schemeClr val="bg2">
                      <a:lumMod val="50000"/>
                    </a:schemeClr>
                  </a:solidFill>
                  <a:latin typeface="+mn-lt"/>
                  <a:ea typeface="微软雅黑" panose="020B0503020204020204" pitchFamily="34" charset="-122"/>
                  <a:cs typeface="Times New Roman" panose="02020603050405020304" pitchFamily="18" charset="0"/>
                </a:rPr>
                <a:t>自主创业当老板</a:t>
              </a:r>
              <a:r>
                <a:rPr lang="en-US" altLang="zh-CN" sz="1600" dirty="0">
                  <a:solidFill>
                    <a:schemeClr val="bg2">
                      <a:lumMod val="50000"/>
                    </a:schemeClr>
                  </a:solidFill>
                  <a:latin typeface="+mn-lt"/>
                  <a:ea typeface="微软雅黑" panose="020B0503020204020204" pitchFamily="34" charset="-122"/>
                  <a:cs typeface="Times New Roman" panose="02020603050405020304" pitchFamily="18" charset="0"/>
                </a:rPr>
                <a:t>……</a:t>
              </a:r>
              <a:endParaRPr lang="zh-CN" altLang="en-US" sz="1600" dirty="0">
                <a:solidFill>
                  <a:schemeClr val="bg2">
                    <a:lumMod val="50000"/>
                  </a:schemeClr>
                </a:solidFill>
                <a:latin typeface="+mn-lt"/>
                <a:ea typeface="微软雅黑" panose="020B0503020204020204" pitchFamily="34" charset="-122"/>
                <a:cs typeface="Times New Roman" panose="02020603050405020304" pitchFamily="18" charset="0"/>
              </a:endParaRPr>
            </a:p>
          </p:txBody>
        </p:sp>
      </p:grpSp>
      <p:sp>
        <p:nvSpPr>
          <p:cNvPr id="29" name="TextBox 37"/>
          <p:cNvSpPr txBox="1"/>
          <p:nvPr/>
        </p:nvSpPr>
        <p:spPr>
          <a:xfrm>
            <a:off x="825500" y="3910013"/>
            <a:ext cx="7581900" cy="417512"/>
          </a:xfrm>
          <a:prstGeom prst="rect">
            <a:avLst/>
          </a:prstGeom>
          <a:noFill/>
        </p:spPr>
        <p:txBody>
          <a:bodyPr>
            <a:sp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kern="0" cap="none" spc="0" normalizeH="0" baseline="0">
                <a:ln>
                  <a:noFill/>
                </a:ln>
                <a:solidFill>
                  <a:sysClr val="windowText" lastClr="000000">
                    <a:lumMod val="65000"/>
                    <a:lumOff val="35000"/>
                  </a:sysClr>
                </a:solidFill>
                <a:effectLst/>
                <a:uLnTx/>
                <a:uFillTx/>
                <a:latin typeface="微软雅黑" pitchFamily="34" charset="-122"/>
                <a:ea typeface="微软雅黑" pitchFamily="34" charset="-122"/>
              </a:defRPr>
            </a:lvl1pPr>
          </a:lstStyle>
          <a:p>
            <a:pPr marL="285750" indent="-285750">
              <a:buClr>
                <a:srgbClr val="00B0F0"/>
              </a:buClr>
              <a:buFont typeface="Wingdings" panose="05000000000000000000" pitchFamily="2" charset="2"/>
              <a:buChar char="n"/>
              <a:defRPr/>
            </a:pPr>
            <a:r>
              <a:rPr lang="zh-CN" altLang="en-US" sz="1800" dirty="0">
                <a:solidFill>
                  <a:schemeClr val="bg2">
                    <a:lumMod val="25000"/>
                  </a:schemeClr>
                </a:solidFill>
              </a:rPr>
              <a:t>大众化高等教育并不是对精英教育的颠覆，而是人才培养目标的拓展。</a:t>
            </a:r>
          </a:p>
        </p:txBody>
      </p:sp>
      <p:sp>
        <p:nvSpPr>
          <p:cNvPr id="6" name="矩形 5"/>
          <p:cNvSpPr/>
          <p:nvPr/>
        </p:nvSpPr>
        <p:spPr>
          <a:xfrm>
            <a:off x="825500" y="4397375"/>
            <a:ext cx="7361238" cy="777875"/>
          </a:xfrm>
          <a:prstGeom prst="rect">
            <a:avLst/>
          </a:prstGeom>
          <a:noFill/>
        </p:spPr>
        <p:txBody>
          <a:bodyPr>
            <a:spAutoFit/>
          </a:bodyPr>
          <a:lstStyle/>
          <a:p>
            <a:pPr marL="285750" indent="-285750" fontAlgn="auto">
              <a:lnSpc>
                <a:spcPct val="130000"/>
              </a:lnSpc>
              <a:spcBef>
                <a:spcPts val="0"/>
              </a:spcBef>
              <a:spcAft>
                <a:spcPts val="0"/>
              </a:spcAft>
              <a:buClr>
                <a:srgbClr val="00B0F0"/>
              </a:buClr>
              <a:buFont typeface="Wingdings" panose="05000000000000000000" pitchFamily="2" charset="2"/>
              <a:buChar char="n"/>
              <a:defRPr/>
            </a:pPr>
            <a:r>
              <a:rPr lang="zh-CN" altLang="en-US" kern="0" dirty="0">
                <a:solidFill>
                  <a:schemeClr val="bg2">
                    <a:lumMod val="25000"/>
                  </a:schemeClr>
                </a:solidFill>
                <a:latin typeface="微软雅黑" pitchFamily="34" charset="-122"/>
                <a:ea typeface="微软雅黑" pitchFamily="34" charset="-122"/>
              </a:rPr>
              <a:t>教育理念的回归：</a:t>
            </a:r>
            <a:r>
              <a:rPr lang="zh-CN" altLang="en-US" kern="0" dirty="0">
                <a:solidFill>
                  <a:srgbClr val="C00000"/>
                </a:solidFill>
                <a:latin typeface="微软雅黑" pitchFamily="34" charset="-122"/>
                <a:ea typeface="微软雅黑" pitchFamily="34" charset="-122"/>
              </a:rPr>
              <a:t>以学生发展为本</a:t>
            </a:r>
            <a:r>
              <a:rPr lang="zh-CN" altLang="en-US" kern="0" dirty="0">
                <a:solidFill>
                  <a:schemeClr val="bg2">
                    <a:lumMod val="25000"/>
                  </a:schemeClr>
                </a:solidFill>
                <a:latin typeface="微软雅黑" pitchFamily="34" charset="-122"/>
                <a:ea typeface="微软雅黑" pitchFamily="34" charset="-122"/>
              </a:rPr>
              <a:t>。教学工作永远是学校的中心工作，教师的主要工作和主要精力永远是“教书育人”。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01663"/>
            <a:ext cx="9144000" cy="68103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nvSpPr>
        <p:spPr>
          <a:xfrm>
            <a:off x="0" y="1933575"/>
            <a:ext cx="9144000" cy="4422775"/>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0" name="矩形 19"/>
          <p:cNvSpPr/>
          <p:nvPr/>
        </p:nvSpPr>
        <p:spPr>
          <a:xfrm>
            <a:off x="0" y="1249363"/>
            <a:ext cx="9144000" cy="4962525"/>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13" name="TextBox 37"/>
          <p:cNvSpPr txBox="1"/>
          <p:nvPr/>
        </p:nvSpPr>
        <p:spPr>
          <a:xfrm>
            <a:off x="523875" y="741363"/>
            <a:ext cx="4852988" cy="400050"/>
          </a:xfrm>
          <a:prstGeom prst="rect">
            <a:avLst/>
          </a:prstGeom>
          <a:noFill/>
        </p:spPr>
        <p:txBody>
          <a:bodyPr>
            <a:spAutoFit/>
          </a:bodyPr>
          <a:lstStyle>
            <a:defPPr>
              <a:defRPr lang="zh-CN"/>
            </a:defPPr>
            <a:lvl1pPr>
              <a:defRPr sz="2000" b="1" kern="0">
                <a:solidFill>
                  <a:srgbClr val="7A4D20"/>
                </a:solidFill>
                <a:latin typeface="微软雅黑" pitchFamily="34" charset="-122"/>
                <a:ea typeface="微软雅黑" pitchFamily="34" charset="-122"/>
              </a:defRPr>
            </a:lvl1pPr>
          </a:lstStyle>
          <a:p>
            <a:pPr fontAlgn="auto">
              <a:spcBef>
                <a:spcPts val="0"/>
              </a:spcBef>
              <a:spcAft>
                <a:spcPts val="0"/>
              </a:spcAft>
              <a:defRPr/>
            </a:pPr>
            <a:r>
              <a:rPr lang="zh-CN" altLang="en-US" b="0" kern="1200" dirty="0" smtClean="0">
                <a:solidFill>
                  <a:schemeClr val="tx1">
                    <a:lumMod val="95000"/>
                    <a:lumOff val="5000"/>
                  </a:schemeClr>
                </a:solidFill>
              </a:rPr>
              <a:t>欧美国家的具体应对措施</a:t>
            </a:r>
            <a:endParaRPr lang="zh-CN" altLang="en-US" b="0" kern="1200" dirty="0">
              <a:solidFill>
                <a:schemeClr val="tx1">
                  <a:lumMod val="95000"/>
                  <a:lumOff val="5000"/>
                </a:schemeClr>
              </a:solidFill>
            </a:endParaRPr>
          </a:p>
        </p:txBody>
      </p:sp>
      <p:sp>
        <p:nvSpPr>
          <p:cNvPr id="31" name="矩形 30"/>
          <p:cNvSpPr/>
          <p:nvPr/>
        </p:nvSpPr>
        <p:spPr>
          <a:xfrm>
            <a:off x="904875" y="1562100"/>
            <a:ext cx="7281863" cy="3897313"/>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pic>
        <p:nvPicPr>
          <p:cNvPr id="33" name="图片 32"/>
          <p:cNvPicPr>
            <a:picLocks noChangeAspect="1"/>
          </p:cNvPicPr>
          <p:nvPr/>
        </p:nvPicPr>
        <p:blipFill>
          <a:blip r:embed="rId2"/>
          <a:stretch>
            <a:fillRect/>
          </a:stretch>
        </p:blipFill>
        <p:spPr>
          <a:xfrm>
            <a:off x="184150" y="3751263"/>
            <a:ext cx="2843213" cy="2070100"/>
          </a:xfrm>
          <a:prstGeom prst="rect">
            <a:avLst/>
          </a:prstGeom>
          <a:effectLst>
            <a:outerShdw blurRad="50800" dist="38100" dir="5400000" algn="t" rotWithShape="0">
              <a:prstClr val="black">
                <a:alpha val="40000"/>
              </a:prstClr>
            </a:outerShdw>
          </a:effectLst>
        </p:spPr>
      </p:pic>
      <p:pic>
        <p:nvPicPr>
          <p:cNvPr id="34" name="图片 33"/>
          <p:cNvPicPr>
            <a:picLocks noChangeAspect="1"/>
          </p:cNvPicPr>
          <p:nvPr/>
        </p:nvPicPr>
        <p:blipFill>
          <a:blip r:embed="rId3"/>
          <a:stretch>
            <a:fillRect/>
          </a:stretch>
        </p:blipFill>
        <p:spPr>
          <a:xfrm>
            <a:off x="5810250" y="5183188"/>
            <a:ext cx="2376488" cy="1028700"/>
          </a:xfrm>
          <a:prstGeom prst="rect">
            <a:avLst/>
          </a:prstGeom>
          <a:effectLst>
            <a:outerShdw blurRad="50800" dist="38100" dir="5400000" algn="t" rotWithShape="0">
              <a:prstClr val="black">
                <a:alpha val="40000"/>
              </a:prstClr>
            </a:outerShdw>
          </a:effectLst>
        </p:spPr>
      </p:pic>
      <p:grpSp>
        <p:nvGrpSpPr>
          <p:cNvPr id="4" name="组合 3"/>
          <p:cNvGrpSpPr>
            <a:grpSpLocks/>
          </p:cNvGrpSpPr>
          <p:nvPr/>
        </p:nvGrpSpPr>
        <p:grpSpPr bwMode="auto">
          <a:xfrm>
            <a:off x="1300163" y="1865313"/>
            <a:ext cx="6630987" cy="2732087"/>
            <a:chOff x="1300312" y="1865361"/>
            <a:chExt cx="6631409" cy="2732648"/>
          </a:xfrm>
        </p:grpSpPr>
        <p:sp>
          <p:nvSpPr>
            <p:cNvPr id="38" name="Rectangle 5"/>
            <p:cNvSpPr>
              <a:spLocks noChangeArrowheads="1"/>
            </p:cNvSpPr>
            <p:nvPr/>
          </p:nvSpPr>
          <p:spPr bwMode="auto">
            <a:xfrm>
              <a:off x="1300312" y="1865361"/>
              <a:ext cx="6544091" cy="1289315"/>
            </a:xfrm>
            <a:prstGeom prst="rect">
              <a:avLst/>
            </a:prstGeom>
            <a:noFill/>
          </p:spPr>
          <p:txBody>
            <a:bodyPr>
              <a:spAutoFit/>
            </a:bodyPr>
            <a:lstStyle/>
            <a:p>
              <a:pPr fontAlgn="auto">
                <a:lnSpc>
                  <a:spcPct val="150000"/>
                </a:lnSpc>
                <a:spcBef>
                  <a:spcPts val="0"/>
                </a:spcBef>
                <a:spcAft>
                  <a:spcPts val="0"/>
                </a:spcAft>
                <a:defRPr/>
              </a:pPr>
              <a:r>
                <a:rPr lang="zh-CN" altLang="en-US" kern="0" dirty="0">
                  <a:solidFill>
                    <a:sysClr val="windowText" lastClr="000000">
                      <a:lumMod val="65000"/>
                      <a:lumOff val="35000"/>
                    </a:sysClr>
                  </a:solidFill>
                  <a:latin typeface="微软雅黑" pitchFamily="34" charset="-122"/>
                  <a:ea typeface="微软雅黑" pitchFamily="34" charset="-122"/>
                </a:rPr>
                <a:t>◆大学进行分层，不同层次的大学培养不同层次的学生； </a:t>
              </a:r>
            </a:p>
            <a:p>
              <a:pPr fontAlgn="auto">
                <a:lnSpc>
                  <a:spcPct val="150000"/>
                </a:lnSpc>
                <a:spcBef>
                  <a:spcPts val="0"/>
                </a:spcBef>
                <a:spcAft>
                  <a:spcPts val="0"/>
                </a:spcAft>
                <a:defRPr/>
              </a:pPr>
              <a:r>
                <a:rPr lang="zh-CN" altLang="en-US" kern="0" dirty="0">
                  <a:solidFill>
                    <a:sysClr val="windowText" lastClr="000000">
                      <a:lumMod val="65000"/>
                      <a:lumOff val="35000"/>
                    </a:sysClr>
                  </a:solidFill>
                  <a:latin typeface="微软雅黑" pitchFamily="34" charset="-122"/>
                  <a:ea typeface="微软雅黑" pitchFamily="34" charset="-122"/>
                </a:rPr>
                <a:t>◆灵活的学制，教育制度改革、完全学分制、选修制、普通高校与名牌大学打通，学分互认；</a:t>
              </a:r>
            </a:p>
          </p:txBody>
        </p:sp>
        <p:sp>
          <p:nvSpPr>
            <p:cNvPr id="2" name="矩形 1"/>
            <p:cNvSpPr/>
            <p:nvPr/>
          </p:nvSpPr>
          <p:spPr>
            <a:xfrm>
              <a:off x="3091126" y="3259472"/>
              <a:ext cx="4840595" cy="1338537"/>
            </a:xfrm>
            <a:prstGeom prst="rect">
              <a:avLst/>
            </a:prstGeom>
            <a:noFill/>
          </p:spPr>
          <p:txBody>
            <a:bodyPr>
              <a:spAutoFit/>
            </a:bodyPr>
            <a:lstStyle/>
            <a:p>
              <a:pPr marL="285750" indent="-285750" fontAlgn="auto">
                <a:lnSpc>
                  <a:spcPct val="150000"/>
                </a:lnSpc>
                <a:spcBef>
                  <a:spcPts val="0"/>
                </a:spcBef>
                <a:spcAft>
                  <a:spcPts val="0"/>
                </a:spcAft>
                <a:buSzPct val="60000"/>
                <a:buFont typeface="Wingdings" panose="05000000000000000000" pitchFamily="2" charset="2"/>
                <a:buChar char="u"/>
                <a:defRPr/>
              </a:pPr>
              <a:r>
                <a:rPr lang="zh-CN" altLang="en-US" kern="0" dirty="0">
                  <a:solidFill>
                    <a:sysClr val="windowText" lastClr="000000">
                      <a:lumMod val="65000"/>
                      <a:lumOff val="35000"/>
                    </a:sysClr>
                  </a:solidFill>
                  <a:latin typeface="微软雅黑" pitchFamily="34" charset="-122"/>
                  <a:ea typeface="微软雅黑" pitchFamily="34" charset="-122"/>
                </a:rPr>
                <a:t>转变人才培养理念、改进教学方法，改革评价的制度，变目标管理为过程管理，使学生在大学里有所发展为教育的根本目的。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73375" y="1489075"/>
            <a:ext cx="5724525" cy="1754188"/>
          </a:xfrm>
          <a:prstGeom prst="rect">
            <a:avLst/>
          </a:prstGeom>
        </p:spPr>
        <p:txBody>
          <a:bodyPr>
            <a:spAutoFit/>
          </a:bodyPr>
          <a:lstStyle/>
          <a:p>
            <a:pPr indent="355600" algn="just">
              <a:lnSpc>
                <a:spcPct val="150000"/>
              </a:lnSpc>
            </a:pPr>
            <a:r>
              <a:rPr lang="zh-CN" altLang="zh-CN">
                <a:latin typeface="Calibri" pitchFamily="34" charset="0"/>
                <a:ea typeface="微软雅黑" pitchFamily="34" charset="-122"/>
                <a:cs typeface="Times New Roman" pitchFamily="18" charset="0"/>
              </a:rPr>
              <a:t>就高校而言，首先是正确定位，办一所什么样的大学？培养什么层次的学生？也就是改革人才培养模式。但是不管怎样改革，最后的立足点仍然是课堂教学，只有教师的课堂教学水平提高了，人才培养质量才有保证。</a:t>
            </a:r>
            <a:endParaRPr lang="zh-CN" altLang="zh-CN" sz="1200">
              <a:latin typeface="Calibri" pitchFamily="34" charset="0"/>
              <a:ea typeface="微软雅黑" pitchFamily="34" charset="-122"/>
              <a:cs typeface="Times New Roman" pitchFamily="18" charset="0"/>
            </a:endParaRPr>
          </a:p>
        </p:txBody>
      </p:sp>
      <p:grpSp>
        <p:nvGrpSpPr>
          <p:cNvPr id="3" name="组合 2"/>
          <p:cNvGrpSpPr>
            <a:grpSpLocks/>
          </p:cNvGrpSpPr>
          <p:nvPr/>
        </p:nvGrpSpPr>
        <p:grpSpPr bwMode="auto">
          <a:xfrm>
            <a:off x="304800" y="984250"/>
            <a:ext cx="2568575" cy="2441575"/>
            <a:chOff x="304451" y="984881"/>
            <a:chExt cx="2569515" cy="2441603"/>
          </a:xfrm>
        </p:grpSpPr>
        <p:pic>
          <p:nvPicPr>
            <p:cNvPr id="117767" name="图片 26"/>
            <p:cNvPicPr>
              <a:picLocks noChangeAspect="1"/>
            </p:cNvPicPr>
            <p:nvPr/>
          </p:nvPicPr>
          <p:blipFill>
            <a:blip r:embed="rId2"/>
            <a:srcRect/>
            <a:stretch>
              <a:fillRect/>
            </a:stretch>
          </p:blipFill>
          <p:spPr bwMode="auto">
            <a:xfrm>
              <a:off x="304451" y="984881"/>
              <a:ext cx="2569515" cy="2441603"/>
            </a:xfrm>
            <a:prstGeom prst="rect">
              <a:avLst/>
            </a:prstGeom>
            <a:noFill/>
            <a:ln w="9525">
              <a:noFill/>
              <a:miter lim="800000"/>
              <a:headEnd/>
              <a:tailEnd/>
            </a:ln>
          </p:spPr>
        </p:pic>
        <p:sp>
          <p:nvSpPr>
            <p:cNvPr id="28" name="文本框 27"/>
            <p:cNvSpPr txBox="1"/>
            <p:nvPr/>
          </p:nvSpPr>
          <p:spPr>
            <a:xfrm>
              <a:off x="401324" y="1905642"/>
              <a:ext cx="2072445" cy="922349"/>
            </a:xfrm>
            <a:prstGeom prst="rect">
              <a:avLst/>
            </a:prstGeom>
            <a:noFill/>
          </p:spPr>
          <p:txBody>
            <a:bodyPr>
              <a:spAutoFit/>
            </a:bodyPr>
            <a:lstStyle/>
            <a:p>
              <a:pPr indent="355600" algn="just">
                <a:defRPr/>
              </a:pPr>
              <a:r>
                <a:rPr lang="zh-CN" altLang="zh-CN" b="1">
                  <a:solidFill>
                    <a:schemeClr val="bg1"/>
                  </a:solidFill>
                  <a:effectLst>
                    <a:outerShdw blurRad="38100" dist="38100" dir="2700000" algn="tl">
                      <a:srgbClr val="C0C0C0"/>
                    </a:outerShdw>
                  </a:effectLst>
                  <a:latin typeface="Calibri" pitchFamily="34" charset="0"/>
                  <a:ea typeface="微软雅黑" charset="-122"/>
                  <a:cs typeface="Times New Roman" pitchFamily="18" charset="0"/>
                </a:rPr>
                <a:t>我们如何应对这种人才培养目标多元化的挑战？</a:t>
              </a:r>
              <a:endParaRPr lang="zh-CN" altLang="zh-CN" sz="1200" b="1">
                <a:solidFill>
                  <a:schemeClr val="bg1"/>
                </a:solidFill>
                <a:effectLst>
                  <a:outerShdw blurRad="38100" dist="38100" dir="2700000" algn="tl">
                    <a:srgbClr val="C0C0C0"/>
                  </a:outerShdw>
                </a:effectLst>
                <a:latin typeface="Calibri" pitchFamily="34" charset="0"/>
                <a:ea typeface="微软雅黑" charset="-122"/>
                <a:cs typeface="Times New Roman" pitchFamily="18" charset="0"/>
              </a:endParaRPr>
            </a:p>
          </p:txBody>
        </p:sp>
      </p:grpSp>
      <p:sp>
        <p:nvSpPr>
          <p:cNvPr id="7" name="矩形 6"/>
          <p:cNvSpPr>
            <a:spLocks noChangeArrowheads="1"/>
          </p:cNvSpPr>
          <p:nvPr/>
        </p:nvSpPr>
        <p:spPr bwMode="auto">
          <a:xfrm>
            <a:off x="401638" y="4556125"/>
            <a:ext cx="8407400" cy="368300"/>
          </a:xfrm>
          <a:prstGeom prst="rect">
            <a:avLst/>
          </a:prstGeom>
          <a:solidFill>
            <a:srgbClr val="C00000"/>
          </a:solidFill>
          <a:ln w="9525">
            <a:noFill/>
            <a:miter lim="800000"/>
            <a:headEnd/>
            <a:tailEnd/>
          </a:ln>
        </p:spPr>
        <p:txBody>
          <a:bodyPr>
            <a:spAutoFit/>
          </a:bodyPr>
          <a:lstStyle/>
          <a:p>
            <a:pPr algn="ctr"/>
            <a:r>
              <a:rPr lang="zh-CN" altLang="zh-CN">
                <a:solidFill>
                  <a:schemeClr val="bg1"/>
                </a:solidFill>
                <a:latin typeface="Calibri" pitchFamily="34" charset="0"/>
                <a:ea typeface="微软雅黑" pitchFamily="34" charset="-122"/>
                <a:cs typeface="Times New Roman" pitchFamily="18" charset="0"/>
              </a:rPr>
              <a:t>什么是大学本科教学的好课？怎样上出一堂好课？</a:t>
            </a:r>
            <a:endParaRPr lang="zh-CN" altLang="en-US">
              <a:solidFill>
                <a:schemeClr val="bg1"/>
              </a:solidFill>
              <a:latin typeface="Calibri" pitchFamily="34" charset="0"/>
              <a:ea typeface="微软雅黑" pitchFamily="34" charset="-122"/>
              <a:cs typeface="Times New Roman" pitchFamily="18" charset="0"/>
            </a:endParaRPr>
          </a:p>
        </p:txBody>
      </p:sp>
      <p:sp>
        <p:nvSpPr>
          <p:cNvPr id="30" name="Rectangle 52"/>
          <p:cNvSpPr/>
          <p:nvPr/>
        </p:nvSpPr>
        <p:spPr>
          <a:xfrm rot="10800000">
            <a:off x="4231888" y="3426484"/>
            <a:ext cx="873837" cy="689168"/>
          </a:xfrm>
          <a:custGeom>
            <a:avLst/>
            <a:gdLst/>
            <a:ahLst/>
            <a:cxnLst/>
            <a:rect l="l" t="t" r="r" b="b"/>
            <a:pathLst>
              <a:path w="2403089" h="3633046">
                <a:moveTo>
                  <a:pt x="0" y="1201546"/>
                </a:moveTo>
                <a:lnTo>
                  <a:pt x="1201545" y="0"/>
                </a:lnTo>
                <a:lnTo>
                  <a:pt x="2403089" y="1201546"/>
                </a:lnTo>
                <a:lnTo>
                  <a:pt x="1700327" y="1201546"/>
                </a:lnTo>
                <a:lnTo>
                  <a:pt x="1700327" y="3633046"/>
                </a:lnTo>
                <a:lnTo>
                  <a:pt x="702760" y="3633046"/>
                </a:lnTo>
                <a:lnTo>
                  <a:pt x="702760" y="1201546"/>
                </a:lnTo>
                <a:close/>
              </a:path>
            </a:pathLst>
          </a:custGeom>
          <a:gradFill flip="none" rotWithShape="1">
            <a:gsLst>
              <a:gs pos="0">
                <a:schemeClr val="accent4">
                  <a:lumMod val="90000"/>
                  <a:lumOff val="10000"/>
                  <a:shade val="30000"/>
                  <a:satMod val="115000"/>
                </a:schemeClr>
              </a:gs>
              <a:gs pos="50000">
                <a:schemeClr val="accent4">
                  <a:lumMod val="90000"/>
                  <a:lumOff val="10000"/>
                  <a:shade val="67500"/>
                  <a:satMod val="115000"/>
                </a:schemeClr>
              </a:gs>
              <a:gs pos="100000">
                <a:schemeClr val="accent4">
                  <a:lumMod val="90000"/>
                  <a:lumOff val="10000"/>
                  <a:shade val="100000"/>
                  <a:satMod val="115000"/>
                </a:schemeClr>
              </a:gs>
            </a:gsLst>
            <a:path path="circle">
              <a:fillToRect l="100000" t="100000"/>
            </a:path>
            <a:tileRect r="-100000" b="-100000"/>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矩形 15"/>
          <p:cNvSpPr>
            <a:spLocks noChangeArrowheads="1"/>
          </p:cNvSpPr>
          <p:nvPr/>
        </p:nvSpPr>
        <p:spPr bwMode="auto">
          <a:xfrm rot="5400000">
            <a:off x="-773112" y="2274887"/>
            <a:ext cx="3062288" cy="830263"/>
          </a:xfrm>
          <a:prstGeom prst="rect">
            <a:avLst/>
          </a:prstGeom>
          <a:noFill/>
          <a:ln w="9525">
            <a:noFill/>
            <a:miter lim="800000"/>
            <a:headEnd/>
            <a:tailEnd/>
          </a:ln>
        </p:spPr>
        <p:txBody>
          <a:bodyPr lIns="91436" tIns="45718" rIns="91436" bIns="45718">
            <a:spAutoFit/>
          </a:bodyPr>
          <a:lstStyle/>
          <a:p>
            <a:pPr eaLnBrk="0" hangingPunct="0"/>
            <a:endParaRPr lang="en-US" altLang="zh-CN" sz="2400">
              <a:solidFill>
                <a:srgbClr val="595959"/>
              </a:solidFill>
              <a:latin typeface="Elephant" pitchFamily="18" charset="0"/>
              <a:ea typeface="华文中宋" pitchFamily="2" charset="-122"/>
              <a:cs typeface="Arial" charset="0"/>
            </a:endParaRPr>
          </a:p>
          <a:p>
            <a:pPr eaLnBrk="0" hangingPunct="0"/>
            <a:r>
              <a:rPr lang="en-US" altLang="zh-CN" sz="2400">
                <a:solidFill>
                  <a:srgbClr val="595959"/>
                </a:solidFill>
                <a:latin typeface="Elephant" pitchFamily="18" charset="0"/>
                <a:ea typeface="华文中宋" pitchFamily="2" charset="-122"/>
                <a:cs typeface="Arial" charset="0"/>
              </a:rPr>
              <a:t>CONTENTS</a:t>
            </a:r>
            <a:endParaRPr lang="zh-CN" altLang="en-US" sz="2400">
              <a:solidFill>
                <a:srgbClr val="595959"/>
              </a:solidFill>
              <a:latin typeface="Elephant" pitchFamily="18" charset="0"/>
              <a:ea typeface="华文中宋" pitchFamily="2" charset="-122"/>
              <a:cs typeface="Arial" charset="0"/>
            </a:endParaRPr>
          </a:p>
        </p:txBody>
      </p:sp>
      <p:sp>
        <p:nvSpPr>
          <p:cNvPr id="118786" name="文本框 5"/>
          <p:cNvSpPr txBox="1">
            <a:spLocks noChangeArrowheads="1"/>
          </p:cNvSpPr>
          <p:nvPr/>
        </p:nvSpPr>
        <p:spPr bwMode="auto">
          <a:xfrm>
            <a:off x="3482975" y="1250950"/>
            <a:ext cx="3897313" cy="646113"/>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背景与挑战</a:t>
            </a:r>
          </a:p>
        </p:txBody>
      </p:sp>
      <p:sp>
        <p:nvSpPr>
          <p:cNvPr id="8" name="文本框 7"/>
          <p:cNvSpPr txBox="1">
            <a:spLocks noChangeArrowheads="1"/>
          </p:cNvSpPr>
          <p:nvPr/>
        </p:nvSpPr>
        <p:spPr bwMode="auto">
          <a:xfrm>
            <a:off x="3482975" y="2387600"/>
            <a:ext cx="5549900" cy="646113"/>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本科教学好课标准之我见</a:t>
            </a:r>
          </a:p>
        </p:txBody>
      </p:sp>
      <p:sp>
        <p:nvSpPr>
          <p:cNvPr id="118788" name="文本框 9"/>
          <p:cNvSpPr txBox="1">
            <a:spLocks noChangeArrowheads="1"/>
          </p:cNvSpPr>
          <p:nvPr/>
        </p:nvSpPr>
        <p:spPr bwMode="auto">
          <a:xfrm>
            <a:off x="3482975" y="3565525"/>
            <a:ext cx="3897313" cy="647700"/>
          </a:xfrm>
          <a:prstGeom prst="rect">
            <a:avLst/>
          </a:prstGeom>
          <a:noFill/>
          <a:ln w="9525">
            <a:noFill/>
            <a:miter lim="800000"/>
            <a:headEnd/>
            <a:tailEnd/>
          </a:ln>
        </p:spPr>
        <p:txBody>
          <a:bodyPr>
            <a:spAutoFit/>
          </a:bodyPr>
          <a:lstStyle/>
          <a:p>
            <a:r>
              <a:rPr lang="zh-CN" altLang="en-US" sz="3600" b="1">
                <a:solidFill>
                  <a:srgbClr val="000000"/>
                </a:solidFill>
                <a:latin typeface="华文行楷" pitchFamily="2" charset="-122"/>
                <a:ea typeface="华文行楷" pitchFamily="2" charset="-122"/>
              </a:rPr>
              <a:t>方法和策略探讨</a:t>
            </a:r>
          </a:p>
        </p:txBody>
      </p:sp>
      <p:sp>
        <p:nvSpPr>
          <p:cNvPr id="118789" name="文本框 10"/>
          <p:cNvSpPr txBox="1">
            <a:spLocks noChangeArrowheads="1"/>
          </p:cNvSpPr>
          <p:nvPr/>
        </p:nvSpPr>
        <p:spPr bwMode="auto">
          <a:xfrm>
            <a:off x="2465388" y="1158875"/>
            <a:ext cx="736600" cy="769938"/>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一</a:t>
            </a:r>
          </a:p>
        </p:txBody>
      </p:sp>
      <p:sp>
        <p:nvSpPr>
          <p:cNvPr id="118790" name="文本框 11"/>
          <p:cNvSpPr txBox="1">
            <a:spLocks noChangeArrowheads="1"/>
          </p:cNvSpPr>
          <p:nvPr/>
        </p:nvSpPr>
        <p:spPr bwMode="auto">
          <a:xfrm>
            <a:off x="2465388" y="2295525"/>
            <a:ext cx="749300" cy="768350"/>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二</a:t>
            </a:r>
          </a:p>
        </p:txBody>
      </p:sp>
      <p:sp>
        <p:nvSpPr>
          <p:cNvPr id="118791" name="文本框 12"/>
          <p:cNvSpPr txBox="1">
            <a:spLocks noChangeArrowheads="1"/>
          </p:cNvSpPr>
          <p:nvPr/>
        </p:nvSpPr>
        <p:spPr bwMode="auto">
          <a:xfrm>
            <a:off x="2465388" y="3473450"/>
            <a:ext cx="736600" cy="769938"/>
          </a:xfrm>
          <a:prstGeom prst="rect">
            <a:avLst/>
          </a:prstGeom>
          <a:solidFill>
            <a:srgbClr val="0070C0"/>
          </a:solidFill>
          <a:ln w="9525">
            <a:noFill/>
            <a:miter lim="800000"/>
            <a:headEnd/>
            <a:tailEnd/>
          </a:ln>
        </p:spPr>
        <p:txBody>
          <a:bodyPr wrap="none">
            <a:spAutoFit/>
          </a:bodyPr>
          <a:lstStyle/>
          <a:p>
            <a:r>
              <a:rPr lang="zh-CN" altLang="en-US" sz="4400">
                <a:solidFill>
                  <a:srgbClr val="FFFFFF"/>
                </a:solidFill>
                <a:latin typeface="叶根友毛笔行书2.0版" pitchFamily="2" charset="-122"/>
                <a:ea typeface="叶根友毛笔行书2.0版" pitchFamily="2" charset="-122"/>
              </a:rPr>
              <a:t>三</a:t>
            </a:r>
          </a:p>
        </p:txBody>
      </p:sp>
      <p:cxnSp>
        <p:nvCxnSpPr>
          <p:cNvPr id="15" name="直接连接符 14"/>
          <p:cNvCxnSpPr/>
          <p:nvPr/>
        </p:nvCxnSpPr>
        <p:spPr>
          <a:xfrm>
            <a:off x="1995488"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051050" y="0"/>
            <a:ext cx="0" cy="685800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18794" name="图片 16"/>
          <p:cNvPicPr>
            <a:picLocks noChangeAspect="1"/>
          </p:cNvPicPr>
          <p:nvPr/>
        </p:nvPicPr>
        <p:blipFill>
          <a:blip r:embed="rId2"/>
          <a:srcRect t="15576"/>
          <a:stretch>
            <a:fillRect/>
          </a:stretch>
        </p:blipFill>
        <p:spPr bwMode="auto">
          <a:xfrm>
            <a:off x="-33338" y="287338"/>
            <a:ext cx="2547938" cy="3195637"/>
          </a:xfrm>
          <a:prstGeom prst="rect">
            <a:avLst/>
          </a:prstGeom>
          <a:noFill/>
          <a:ln w="9525">
            <a:noFill/>
            <a:miter lim="800000"/>
            <a:headEnd/>
            <a:tailEnd/>
          </a:ln>
        </p:spPr>
      </p:pic>
      <p:pic>
        <p:nvPicPr>
          <p:cNvPr id="118795" name="图片 6"/>
          <p:cNvPicPr>
            <a:picLocks noChangeAspect="1"/>
          </p:cNvPicPr>
          <p:nvPr/>
        </p:nvPicPr>
        <p:blipFill>
          <a:blip r:embed="rId3"/>
          <a:srcRect t="25987" r="478" b="11172"/>
          <a:stretch>
            <a:fillRect/>
          </a:stretch>
        </p:blipFill>
        <p:spPr bwMode="auto">
          <a:xfrm>
            <a:off x="0" y="5353050"/>
            <a:ext cx="9155113" cy="1504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8"/>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01663"/>
            <a:ext cx="9144000" cy="5476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19810" name="图片 1"/>
          <p:cNvPicPr>
            <a:picLocks noChangeAspect="1"/>
          </p:cNvPicPr>
          <p:nvPr/>
        </p:nvPicPr>
        <p:blipFill>
          <a:blip r:embed="rId2"/>
          <a:srcRect t="91995"/>
          <a:stretch>
            <a:fillRect/>
          </a:stretch>
        </p:blipFill>
        <p:spPr bwMode="auto">
          <a:xfrm>
            <a:off x="-11113" y="4763"/>
            <a:ext cx="9155113" cy="544512"/>
          </a:xfrm>
          <a:prstGeom prst="rect">
            <a:avLst/>
          </a:prstGeom>
          <a:noFill/>
          <a:ln w="9525">
            <a:noFill/>
            <a:miter lim="800000"/>
            <a:headEnd/>
            <a:tailEnd/>
          </a:ln>
        </p:spPr>
      </p:pic>
      <p:pic>
        <p:nvPicPr>
          <p:cNvPr id="119811" name="图片 2"/>
          <p:cNvPicPr>
            <a:picLocks noChangeAspect="1"/>
          </p:cNvPicPr>
          <p:nvPr/>
        </p:nvPicPr>
        <p:blipFill>
          <a:blip r:embed="rId2"/>
          <a:srcRect t="91995"/>
          <a:stretch>
            <a:fillRect/>
          </a:stretch>
        </p:blipFill>
        <p:spPr bwMode="auto">
          <a:xfrm>
            <a:off x="-11113" y="6369050"/>
            <a:ext cx="9155113" cy="487363"/>
          </a:xfrm>
          <a:prstGeom prst="rect">
            <a:avLst/>
          </a:prstGeom>
          <a:noFill/>
          <a:ln w="9525">
            <a:noFill/>
            <a:miter lim="800000"/>
            <a:headEnd/>
            <a:tailEnd/>
          </a:ln>
        </p:spPr>
      </p:pic>
      <p:sp>
        <p:nvSpPr>
          <p:cNvPr id="4" name="矩形 3"/>
          <p:cNvSpPr/>
          <p:nvPr/>
        </p:nvSpPr>
        <p:spPr>
          <a:xfrm>
            <a:off x="0" y="549275"/>
            <a:ext cx="9144000" cy="5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5" name="矩形 4"/>
          <p:cNvSpPr/>
          <p:nvPr/>
        </p:nvSpPr>
        <p:spPr>
          <a:xfrm>
            <a:off x="5381625" y="136525"/>
            <a:ext cx="11525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noProof="1">
                <a:solidFill>
                  <a:srgbClr val="FFFFFF"/>
                </a:solidFill>
                <a:latin typeface="微软雅黑" panose="020B0503020204020204" pitchFamily="34" charset="-122"/>
                <a:ea typeface="微软雅黑" panose="020B0503020204020204" pitchFamily="34" charset="-122"/>
              </a:rPr>
              <a:t>背景与挑战 </a:t>
            </a:r>
          </a:p>
        </p:txBody>
      </p:sp>
      <p:sp>
        <p:nvSpPr>
          <p:cNvPr id="6" name="矩形 5"/>
          <p:cNvSpPr/>
          <p:nvPr/>
        </p:nvSpPr>
        <p:spPr>
          <a:xfrm>
            <a:off x="6335713" y="160338"/>
            <a:ext cx="1908175" cy="37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400" b="1" dirty="0">
                <a:solidFill>
                  <a:srgbClr val="FFFFFF"/>
                </a:solidFill>
                <a:latin typeface="微软雅黑" panose="020B0503020204020204" pitchFamily="34" charset="-122"/>
                <a:ea typeface="微软雅黑" panose="020B0503020204020204" pitchFamily="34" charset="-122"/>
              </a:rPr>
              <a:t>好课标准</a:t>
            </a:r>
            <a:endParaRPr lang="en-US" altLang="zh-CN" sz="1400" b="1"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7181850" y="125413"/>
            <a:ext cx="160337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Aft>
                <a:spcPct val="35000"/>
              </a:spcAft>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好课的方法和策略</a:t>
            </a:r>
          </a:p>
        </p:txBody>
      </p:sp>
      <p:sp>
        <p:nvSpPr>
          <p:cNvPr id="8" name="任意多边形 7"/>
          <p:cNvSpPr/>
          <p:nvPr/>
        </p:nvSpPr>
        <p:spPr>
          <a:xfrm>
            <a:off x="6713538" y="-6350"/>
            <a:ext cx="200025" cy="23018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817" name="标题 1"/>
          <p:cNvSpPr>
            <a:spLocks noChangeArrowheads="1"/>
          </p:cNvSpPr>
          <p:nvPr/>
        </p:nvSpPr>
        <p:spPr bwMode="auto">
          <a:xfrm>
            <a:off x="63500" y="6465888"/>
            <a:ext cx="9109075" cy="293687"/>
          </a:xfrm>
          <a:prstGeom prst="rect">
            <a:avLst/>
          </a:prstGeom>
          <a:noFill/>
          <a:ln w="9525">
            <a:noFill/>
            <a:miter lim="800000"/>
            <a:headEnd/>
            <a:tailEnd/>
          </a:ln>
        </p:spPr>
        <p:txBody>
          <a:bodyPr>
            <a:spAutoFit/>
          </a:bodyPr>
          <a:lstStyle/>
          <a:p>
            <a:pPr>
              <a:lnSpc>
                <a:spcPct val="120000"/>
              </a:lnSpc>
            </a:pPr>
            <a:r>
              <a:rPr lang="zh-CN" altLang="en-US" sz="1200">
                <a:solidFill>
                  <a:srgbClr val="FFFFFF"/>
                </a:solidFill>
                <a:latin typeface="微软雅黑" pitchFamily="34" charset="-122"/>
                <a:ea typeface="微软雅黑" pitchFamily="34" charset="-122"/>
              </a:rPr>
              <a:t>大学本科课堂教学方法和策略探讨</a:t>
            </a:r>
          </a:p>
        </p:txBody>
      </p:sp>
      <p:pic>
        <p:nvPicPr>
          <p:cNvPr id="119818" name="图片 9"/>
          <p:cNvPicPr>
            <a:picLocks noChangeAspect="1"/>
          </p:cNvPicPr>
          <p:nvPr/>
        </p:nvPicPr>
        <p:blipFill>
          <a:blip r:embed="rId3"/>
          <a:srcRect/>
          <a:stretch>
            <a:fillRect/>
          </a:stretch>
        </p:blipFill>
        <p:spPr bwMode="auto">
          <a:xfrm>
            <a:off x="8696325" y="6389688"/>
            <a:ext cx="446088" cy="446087"/>
          </a:xfrm>
          <a:prstGeom prst="rect">
            <a:avLst/>
          </a:prstGeom>
          <a:noFill/>
          <a:ln w="9525">
            <a:noFill/>
            <a:miter lim="800000"/>
            <a:headEnd/>
            <a:tailEnd/>
          </a:ln>
        </p:spPr>
      </p:pic>
      <p:sp>
        <p:nvSpPr>
          <p:cNvPr id="119819" name="矩形 10"/>
          <p:cNvSpPr>
            <a:spLocks noChangeArrowheads="1"/>
          </p:cNvSpPr>
          <p:nvPr/>
        </p:nvSpPr>
        <p:spPr bwMode="auto">
          <a:xfrm>
            <a:off x="411163" y="692150"/>
            <a:ext cx="6284912" cy="368300"/>
          </a:xfrm>
          <a:prstGeom prst="rect">
            <a:avLst/>
          </a:prstGeom>
          <a:noFill/>
          <a:ln w="9525">
            <a:noFill/>
            <a:miter lim="800000"/>
            <a:headEnd/>
            <a:tailEnd/>
          </a:ln>
        </p:spPr>
        <p:txBody>
          <a:bodyPr>
            <a:spAutoFit/>
          </a:bodyPr>
          <a:lstStyle/>
          <a:p>
            <a:r>
              <a:rPr lang="en-US" altLang="zh-CN">
                <a:latin typeface="Calibri" pitchFamily="34" charset="0"/>
                <a:ea typeface="微软雅黑" pitchFamily="34" charset="-122"/>
                <a:cs typeface="Times New Roman" pitchFamily="18" charset="0"/>
              </a:rPr>
              <a:t>1.</a:t>
            </a:r>
            <a:r>
              <a:rPr lang="zh-CN" altLang="zh-CN">
                <a:latin typeface="Calibri" pitchFamily="34" charset="0"/>
                <a:ea typeface="微软雅黑" pitchFamily="34" charset="-122"/>
                <a:cs typeface="Times New Roman" pitchFamily="18" charset="0"/>
              </a:rPr>
              <a:t>《中华人民共和国高教法》中的人才培养目标的</a:t>
            </a:r>
            <a:r>
              <a:rPr lang="zh-CN" altLang="en-US">
                <a:latin typeface="Calibri" pitchFamily="34" charset="0"/>
                <a:ea typeface="微软雅黑" pitchFamily="34" charset="-122"/>
                <a:cs typeface="Times New Roman" pitchFamily="18" charset="0"/>
              </a:rPr>
              <a:t>表</a:t>
            </a:r>
            <a:r>
              <a:rPr lang="zh-CN" altLang="zh-CN">
                <a:latin typeface="Calibri" pitchFamily="34" charset="0"/>
                <a:ea typeface="微软雅黑" pitchFamily="34" charset="-122"/>
                <a:cs typeface="Times New Roman" pitchFamily="18" charset="0"/>
              </a:rPr>
              <a:t>述</a:t>
            </a:r>
            <a:endParaRPr lang="zh-CN" altLang="en-US">
              <a:latin typeface="Calibri" pitchFamily="34" charset="0"/>
              <a:cs typeface="Times New Roman" pitchFamily="18" charset="0"/>
            </a:endParaRPr>
          </a:p>
        </p:txBody>
      </p:sp>
      <p:pic>
        <p:nvPicPr>
          <p:cNvPr id="119820" name="图片 12"/>
          <p:cNvPicPr>
            <a:picLocks noChangeAspect="1"/>
          </p:cNvPicPr>
          <p:nvPr/>
        </p:nvPicPr>
        <p:blipFill>
          <a:blip r:embed="rId4"/>
          <a:srcRect/>
          <a:stretch>
            <a:fillRect/>
          </a:stretch>
        </p:blipFill>
        <p:spPr bwMode="auto">
          <a:xfrm rot="5400000">
            <a:off x="3024188" y="3413125"/>
            <a:ext cx="3316288" cy="185737"/>
          </a:xfrm>
          <a:prstGeom prst="rect">
            <a:avLst/>
          </a:prstGeom>
          <a:noFill/>
          <a:ln w="9525">
            <a:noFill/>
            <a:miter lim="800000"/>
            <a:headEnd/>
            <a:tailEnd/>
          </a:ln>
        </p:spPr>
      </p:pic>
      <p:pic>
        <p:nvPicPr>
          <p:cNvPr id="119821" name="图片 13"/>
          <p:cNvPicPr>
            <a:picLocks noChangeAspect="1"/>
          </p:cNvPicPr>
          <p:nvPr/>
        </p:nvPicPr>
        <p:blipFill>
          <a:blip r:embed="rId4"/>
          <a:srcRect/>
          <a:stretch>
            <a:fillRect/>
          </a:stretch>
        </p:blipFill>
        <p:spPr bwMode="auto">
          <a:xfrm>
            <a:off x="874713" y="4727575"/>
            <a:ext cx="3624262" cy="231775"/>
          </a:xfrm>
          <a:prstGeom prst="rect">
            <a:avLst/>
          </a:prstGeom>
          <a:noFill/>
          <a:ln w="9525">
            <a:noFill/>
            <a:miter lim="800000"/>
            <a:headEnd/>
            <a:tailEnd/>
          </a:ln>
        </p:spPr>
      </p:pic>
      <p:pic>
        <p:nvPicPr>
          <p:cNvPr id="119822" name="图片 14"/>
          <p:cNvPicPr>
            <a:picLocks noChangeAspect="1"/>
          </p:cNvPicPr>
          <p:nvPr/>
        </p:nvPicPr>
        <p:blipFill>
          <a:blip r:embed="rId4"/>
          <a:srcRect/>
          <a:stretch>
            <a:fillRect/>
          </a:stretch>
        </p:blipFill>
        <p:spPr bwMode="auto">
          <a:xfrm>
            <a:off x="4902200" y="2008188"/>
            <a:ext cx="3622675" cy="231775"/>
          </a:xfrm>
          <a:prstGeom prst="rect">
            <a:avLst/>
          </a:prstGeom>
          <a:noFill/>
          <a:ln w="9525">
            <a:noFill/>
            <a:miter lim="800000"/>
            <a:headEnd/>
            <a:tailEnd/>
          </a:ln>
        </p:spPr>
      </p:pic>
      <p:grpSp>
        <p:nvGrpSpPr>
          <p:cNvPr id="21" name="组合 20"/>
          <p:cNvGrpSpPr>
            <a:grpSpLocks/>
          </p:cNvGrpSpPr>
          <p:nvPr/>
        </p:nvGrpSpPr>
        <p:grpSpPr bwMode="auto">
          <a:xfrm>
            <a:off x="763588" y="2249488"/>
            <a:ext cx="3657600" cy="2424112"/>
            <a:chOff x="763530" y="2249606"/>
            <a:chExt cx="3657660" cy="2424006"/>
          </a:xfrm>
        </p:grpSpPr>
        <p:sp>
          <p:nvSpPr>
            <p:cNvPr id="119828" name="文本框 15"/>
            <p:cNvSpPr txBox="1">
              <a:spLocks noChangeArrowheads="1"/>
            </p:cNvSpPr>
            <p:nvPr/>
          </p:nvSpPr>
          <p:spPr bwMode="auto">
            <a:xfrm>
              <a:off x="889260" y="2249606"/>
              <a:ext cx="2065564" cy="369332"/>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rPr>
                <a:t>本科人才培养目标</a:t>
              </a:r>
            </a:p>
          </p:txBody>
        </p:sp>
        <p:sp>
          <p:nvSpPr>
            <p:cNvPr id="119829" name="矩形 16"/>
            <p:cNvSpPr>
              <a:spLocks noChangeArrowheads="1"/>
            </p:cNvSpPr>
            <p:nvPr/>
          </p:nvSpPr>
          <p:spPr bwMode="auto">
            <a:xfrm>
              <a:off x="763530" y="2688453"/>
              <a:ext cx="3657660" cy="1985159"/>
            </a:xfrm>
            <a:prstGeom prst="rect">
              <a:avLst/>
            </a:prstGeom>
            <a:noFill/>
            <a:ln w="9525">
              <a:noFill/>
              <a:miter lim="800000"/>
              <a:headEnd/>
              <a:tailEnd/>
            </a:ln>
          </p:spPr>
          <p:txBody>
            <a:bodyPr>
              <a:spAutoFit/>
            </a:bodyPr>
            <a:lstStyle/>
            <a:p>
              <a:pPr defTabSz="457200">
                <a:lnSpc>
                  <a:spcPct val="150000"/>
                </a:lnSpc>
              </a:pPr>
              <a:r>
                <a:rPr lang="zh-CN" altLang="zh-CN" sz="1600">
                  <a:solidFill>
                    <a:srgbClr val="000000"/>
                  </a:solidFill>
                  <a:latin typeface="微软雅黑" pitchFamily="34" charset="-122"/>
                  <a:ea typeface="微软雅黑" pitchFamily="34" charset="-122"/>
                </a:rPr>
                <a:t>应当使学生比较系统地掌握本学科、专业必需的基础理论、基本知识，掌握本专业必要的基本技能、方法和相关知识，具有从事本专业实际工作和</a:t>
              </a:r>
              <a:r>
                <a:rPr lang="zh-CN" altLang="zh-CN" b="1">
                  <a:solidFill>
                    <a:srgbClr val="C00000"/>
                  </a:solidFill>
                  <a:latin typeface="微软雅黑" pitchFamily="34" charset="-122"/>
                  <a:ea typeface="微软雅黑" pitchFamily="34" charset="-122"/>
                </a:rPr>
                <a:t>研究工作</a:t>
              </a:r>
              <a:r>
                <a:rPr lang="zh-CN" altLang="zh-CN" sz="1600">
                  <a:solidFill>
                    <a:srgbClr val="000000"/>
                  </a:solidFill>
                  <a:latin typeface="微软雅黑" pitchFamily="34" charset="-122"/>
                  <a:ea typeface="微软雅黑" pitchFamily="34" charset="-122"/>
                </a:rPr>
                <a:t>的初步能力</a:t>
              </a:r>
              <a:r>
                <a:rPr lang="zh-CN" altLang="en-US" sz="1600">
                  <a:solidFill>
                    <a:srgbClr val="000000"/>
                  </a:solidFill>
                  <a:latin typeface="微软雅黑" pitchFamily="34" charset="-122"/>
                  <a:ea typeface="微软雅黑" pitchFamily="34" charset="-122"/>
                </a:rPr>
                <a:t>。</a:t>
              </a:r>
            </a:p>
          </p:txBody>
        </p:sp>
      </p:grpSp>
      <p:grpSp>
        <p:nvGrpSpPr>
          <p:cNvPr id="22" name="组合 21"/>
          <p:cNvGrpSpPr>
            <a:grpSpLocks/>
          </p:cNvGrpSpPr>
          <p:nvPr/>
        </p:nvGrpSpPr>
        <p:grpSpPr bwMode="auto">
          <a:xfrm>
            <a:off x="5068888" y="2406650"/>
            <a:ext cx="3455987" cy="1747838"/>
            <a:chOff x="5068227" y="2406261"/>
            <a:chExt cx="3456628" cy="1747905"/>
          </a:xfrm>
        </p:grpSpPr>
        <p:sp>
          <p:nvSpPr>
            <p:cNvPr id="119826" name="文本框 17"/>
            <p:cNvSpPr txBox="1">
              <a:spLocks noChangeArrowheads="1"/>
            </p:cNvSpPr>
            <p:nvPr/>
          </p:nvSpPr>
          <p:spPr bwMode="auto">
            <a:xfrm>
              <a:off x="5166862" y="2406261"/>
              <a:ext cx="2065564" cy="369332"/>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rPr>
                <a:t>专科人才培养目标</a:t>
              </a:r>
            </a:p>
          </p:txBody>
        </p:sp>
        <p:sp>
          <p:nvSpPr>
            <p:cNvPr id="119827" name="矩形 18"/>
            <p:cNvSpPr>
              <a:spLocks noChangeArrowheads="1"/>
            </p:cNvSpPr>
            <p:nvPr/>
          </p:nvSpPr>
          <p:spPr bwMode="auto">
            <a:xfrm>
              <a:off x="5068227" y="2953837"/>
              <a:ext cx="3456628" cy="1200329"/>
            </a:xfrm>
            <a:prstGeom prst="rect">
              <a:avLst/>
            </a:prstGeom>
            <a:noFill/>
            <a:ln w="9525">
              <a:noFill/>
              <a:miter lim="800000"/>
              <a:headEnd/>
              <a:tailEnd/>
            </a:ln>
          </p:spPr>
          <p:txBody>
            <a:bodyPr>
              <a:spAutoFit/>
            </a:bodyPr>
            <a:lstStyle/>
            <a:p>
              <a:pPr defTabSz="457200">
                <a:lnSpc>
                  <a:spcPct val="150000"/>
                </a:lnSpc>
              </a:pPr>
              <a:r>
                <a:rPr lang="zh-CN" altLang="zh-CN" sz="1600">
                  <a:solidFill>
                    <a:srgbClr val="000000"/>
                  </a:solidFill>
                  <a:latin typeface="微软雅黑" pitchFamily="34" charset="-122"/>
                  <a:ea typeface="微软雅黑" pitchFamily="34" charset="-122"/>
                </a:rPr>
                <a:t>应当使学生掌握本专业必备的基础理论、专门知识，具有从事本专业实际工作的基本技能和初步能力</a:t>
              </a:r>
              <a:r>
                <a:rPr lang="zh-CN" altLang="en-US" sz="1600">
                  <a:solidFill>
                    <a:srgbClr val="000000"/>
                  </a:solidFill>
                  <a:latin typeface="微软雅黑" pitchFamily="34" charset="-122"/>
                  <a:ea typeface="微软雅黑" pitchFamily="34" charset="-122"/>
                </a:rPr>
                <a:t>。</a:t>
              </a:r>
            </a:p>
          </p:txBody>
        </p:sp>
      </p:grpSp>
      <p:pic>
        <p:nvPicPr>
          <p:cNvPr id="119825" name="图片 19"/>
          <p:cNvPicPr>
            <a:picLocks noChangeAspect="1"/>
          </p:cNvPicPr>
          <p:nvPr/>
        </p:nvPicPr>
        <p:blipFill>
          <a:blip r:embed="rId5"/>
          <a:srcRect/>
          <a:stretch>
            <a:fillRect/>
          </a:stretch>
        </p:blipFill>
        <p:spPr bwMode="auto">
          <a:xfrm>
            <a:off x="4321175" y="4448175"/>
            <a:ext cx="1962150" cy="1339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模板网-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模板从 www.mysoeasy.com 下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微软雅黑"/>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微软雅黑" pitchFamily="34" charset="-122"/>
            <a:ea typeface="微软雅黑" pitchFamily="34" charset="-122"/>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模板从 www.mysoeasy.com 下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微软雅黑"/>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微软雅黑" pitchFamily="34" charset="-122"/>
            <a:ea typeface="微软雅黑" pitchFamily="34" charset="-122"/>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模板从 www.mysoeasy.com 下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微软雅黑"/>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微软雅黑" pitchFamily="34" charset="-122"/>
            <a:ea typeface="微软雅黑" pitchFamily="34" charset="-122"/>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模板从 www.mysoeasy.com 下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微软雅黑"/>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微软雅黑" pitchFamily="34" charset="-122"/>
            <a:ea typeface="微软雅黑" pitchFamily="34" charset="-122"/>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模板从 www.mysoeasy.com 下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微软雅黑"/>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微软雅黑" pitchFamily="34" charset="-122"/>
            <a:ea typeface="微软雅黑" pitchFamily="34" charset="-122"/>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1636</TotalTime>
  <Words>5991</Words>
  <Application>Microsoft Office PowerPoint</Application>
  <PresentationFormat>全屏显示(4:3)</PresentationFormat>
  <Paragraphs>508</Paragraphs>
  <Slides>41</Slides>
  <Notes>31</Notes>
  <HiddenSlides>0</HiddenSlides>
  <MMClips>0</MMClips>
  <ScaleCrop>false</ScaleCrop>
  <HeadingPairs>
    <vt:vector size="6" baseType="variant">
      <vt:variant>
        <vt:lpstr>已用的字体</vt:lpstr>
      </vt:variant>
      <vt:variant>
        <vt:i4>19</vt:i4>
      </vt:variant>
      <vt:variant>
        <vt:lpstr>演示文稿设计模板</vt:lpstr>
      </vt:variant>
      <vt:variant>
        <vt:i4>24</vt:i4>
      </vt:variant>
      <vt:variant>
        <vt:lpstr>幻灯片标题</vt:lpstr>
      </vt:variant>
      <vt:variant>
        <vt:i4>41</vt:i4>
      </vt:variant>
    </vt:vector>
  </HeadingPairs>
  <TitlesOfParts>
    <vt:vector size="84" baseType="lpstr">
      <vt:lpstr>Arial</vt:lpstr>
      <vt:lpstr>宋体</vt:lpstr>
      <vt:lpstr>Calibri</vt:lpstr>
      <vt:lpstr>Calibri Light</vt:lpstr>
      <vt:lpstr>微软雅黑</vt:lpstr>
      <vt:lpstr>黑体</vt:lpstr>
      <vt:lpstr>华文行楷</vt:lpstr>
      <vt:lpstr>Elephant</vt:lpstr>
      <vt:lpstr>华文中宋</vt:lpstr>
      <vt:lpstr>叶根友毛笔行书2.0版</vt:lpstr>
      <vt:lpstr>Times New Roman</vt:lpstr>
      <vt:lpstr>Wingdings</vt:lpstr>
      <vt:lpstr>Edwardian Script ITC</vt:lpstr>
      <vt:lpstr>Bell MT</vt:lpstr>
      <vt:lpstr>Orbitron</vt:lpstr>
      <vt:lpstr>方正姚体</vt:lpstr>
      <vt:lpstr>Impact</vt:lpstr>
      <vt:lpstr>仿宋</vt:lpstr>
      <vt:lpstr>华文仿宋</vt:lpstr>
      <vt:lpstr>第一PPT模板网-WWW.1PPT.COM </vt:lpstr>
      <vt:lpstr>1_Office 主题</vt:lpstr>
      <vt:lpstr>Office 主题</vt:lpstr>
      <vt:lpstr>1_Custom Design</vt:lpstr>
      <vt:lpstr>2_Custom Design</vt:lpstr>
      <vt:lpstr>模板从 www.mysoeasy.com 下载</vt:lpstr>
      <vt:lpstr>1_模板从 www.mysoeasy.com 下载</vt:lpstr>
      <vt:lpstr>3_模板从 www.mysoeasy.com 下载</vt:lpstr>
      <vt:lpstr>2_模板从 www.mysoeasy.com 下载</vt:lpstr>
      <vt:lpstr>4_模板从 www.mysoeasy.com 下载</vt:lpstr>
      <vt:lpstr>第一PPT模板网-WWW.1PPT.COM </vt:lpstr>
      <vt:lpstr>第一PPT模板网-WWW.1PPT.COM </vt:lpstr>
      <vt:lpstr>第一PPT模板网-WWW.1PPT.COM </vt:lpstr>
      <vt:lpstr>第一PPT模板网-WWW.1PPT.COM </vt:lpstr>
      <vt:lpstr>1_Office 主题</vt:lpstr>
      <vt:lpstr>1_Office 主题</vt:lpstr>
      <vt:lpstr>1_Office 主题</vt:lpstr>
      <vt:lpstr>Office 主题</vt:lpstr>
      <vt:lpstr>1_Custom Design</vt:lpstr>
      <vt:lpstr>1_Custom Design</vt:lpstr>
      <vt:lpstr>1_Custom Design</vt:lpstr>
      <vt:lpstr>2_Custom Design</vt:lpstr>
      <vt:lpstr>2_Custom Design</vt:lpstr>
      <vt:lpstr>2_Custom Design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6.大学教师如何创新教学方法</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微软用户</cp:lastModifiedBy>
  <cp:revision>144</cp:revision>
  <dcterms:created xsi:type="dcterms:W3CDTF">2015-08-19T09:36:03Z</dcterms:created>
  <dcterms:modified xsi:type="dcterms:W3CDTF">2019-03-08T07:20:27Z</dcterms:modified>
</cp:coreProperties>
</file>